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75" r:id="rId5"/>
    <p:sldId id="260" r:id="rId6"/>
    <p:sldId id="276" r:id="rId7"/>
    <p:sldId id="277" r:id="rId8"/>
    <p:sldId id="261" r:id="rId9"/>
    <p:sldId id="278" r:id="rId10"/>
    <p:sldId id="259" r:id="rId11"/>
    <p:sldId id="262" r:id="rId12"/>
    <p:sldId id="273" r:id="rId13"/>
    <p:sldId id="274" r:id="rId14"/>
    <p:sldId id="267" r:id="rId15"/>
    <p:sldId id="263" r:id="rId16"/>
    <p:sldId id="269" r:id="rId17"/>
    <p:sldId id="270" r:id="rId18"/>
    <p:sldId id="271" r:id="rId19"/>
    <p:sldId id="272" r:id="rId20"/>
    <p:sldId id="280" r:id="rId21"/>
    <p:sldId id="27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6047"/>
    <a:srgbClr val="E1D5E7"/>
    <a:srgbClr val="4ECDC4"/>
    <a:srgbClr val="9673A6"/>
    <a:srgbClr val="1A53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2725C0-B933-41F0-BA86-3BB852EF29BF}" v="202" dt="2022-02-04T11:38:57.732"/>
    <p1510:client id="{06D0369F-BC42-458A-9306-4FF97B9ABF6D}" v="74" dt="2022-02-04T00:49:54.449"/>
    <p1510:client id="{2B400CC1-66FC-4C9B-AA23-390BAC467E40}" v="1026" dt="2022-02-04T14:36:56.966"/>
    <p1510:client id="{3A4EC838-8D31-487D-BD8D-BEDF716F5E7C}" v="493" dt="2022-02-04T08:42:10.381"/>
    <p1510:client id="{DAD31D72-8EE8-4C9F-98A2-1D7379C8D369}" v="4" dt="2022-02-04T01:12:56.756"/>
    <p1510:client id="{E1C5F5AC-E704-4EB6-8A7B-166E996938BD}" v="241" dt="2022-02-04T10:57:25.5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37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tilizador Convidado" providerId="Windows Live" clId="Web-{E1C5F5AC-E704-4EB6-8A7B-166E996938BD}"/>
    <pc:docChg chg="addSld delSld modSld">
      <pc:chgData name="Utilizador Convidado" userId="" providerId="Windows Live" clId="Web-{E1C5F5AC-E704-4EB6-8A7B-166E996938BD}" dt="2022-02-04T10:57:25.553" v="170" actId="1076"/>
      <pc:docMkLst>
        <pc:docMk/>
      </pc:docMkLst>
      <pc:sldChg chg="addSp delSp modSp">
        <pc:chgData name="Utilizador Convidado" userId="" providerId="Windows Live" clId="Web-{E1C5F5AC-E704-4EB6-8A7B-166E996938BD}" dt="2022-02-04T10:57:25.553" v="170" actId="1076"/>
        <pc:sldMkLst>
          <pc:docMk/>
          <pc:sldMk cId="4077680237" sldId="259"/>
        </pc:sldMkLst>
        <pc:spChg chg="add del mod">
          <ac:chgData name="Utilizador Convidado" userId="" providerId="Windows Live" clId="Web-{E1C5F5AC-E704-4EB6-8A7B-166E996938BD}" dt="2022-02-04T10:38:43.231" v="27"/>
          <ac:spMkLst>
            <pc:docMk/>
            <pc:sldMk cId="4077680237" sldId="259"/>
            <ac:spMk id="9" creationId="{D7055738-697F-4A3E-9C1B-870841C66427}"/>
          </ac:spMkLst>
        </pc:spChg>
        <pc:spChg chg="add del">
          <ac:chgData name="Utilizador Convidado" userId="" providerId="Windows Live" clId="Web-{E1C5F5AC-E704-4EB6-8A7B-166E996938BD}" dt="2022-02-04T10:38:56.825" v="29"/>
          <ac:spMkLst>
            <pc:docMk/>
            <pc:sldMk cId="4077680237" sldId="259"/>
            <ac:spMk id="10" creationId="{98B73421-E057-4939-BA5A-82CF28DC1F82}"/>
          </ac:spMkLst>
        </pc:spChg>
        <pc:spChg chg="add mod">
          <ac:chgData name="Utilizador Convidado" userId="" providerId="Windows Live" clId="Web-{E1C5F5AC-E704-4EB6-8A7B-166E996938BD}" dt="2022-02-04T10:40:30.265" v="69" actId="14100"/>
          <ac:spMkLst>
            <pc:docMk/>
            <pc:sldMk cId="4077680237" sldId="259"/>
            <ac:spMk id="12" creationId="{37ECDA17-0506-4CCF-AD28-8B453235A5D8}"/>
          </ac:spMkLst>
        </pc:spChg>
        <pc:spChg chg="add del">
          <ac:chgData name="Utilizador Convidado" userId="" providerId="Windows Live" clId="Web-{E1C5F5AC-E704-4EB6-8A7B-166E996938BD}" dt="2022-02-04T10:39:58.249" v="58"/>
          <ac:spMkLst>
            <pc:docMk/>
            <pc:sldMk cId="4077680237" sldId="259"/>
            <ac:spMk id="13" creationId="{24D63B25-1EE9-4B5E-A5D9-CE628FB1AA56}"/>
          </ac:spMkLst>
        </pc:spChg>
        <pc:spChg chg="add mod">
          <ac:chgData name="Utilizador Convidado" userId="" providerId="Windows Live" clId="Web-{E1C5F5AC-E704-4EB6-8A7B-166E996938BD}" dt="2022-02-04T10:44:14.364" v="150" actId="1076"/>
          <ac:spMkLst>
            <pc:docMk/>
            <pc:sldMk cId="4077680237" sldId="259"/>
            <ac:spMk id="15" creationId="{26BE25AB-4E2B-4A8C-9B16-1A5D1B1AB542}"/>
          </ac:spMkLst>
        </pc:spChg>
        <pc:spChg chg="add mod">
          <ac:chgData name="Utilizador Convidado" userId="" providerId="Windows Live" clId="Web-{E1C5F5AC-E704-4EB6-8A7B-166E996938BD}" dt="2022-02-04T10:43:52.910" v="145" actId="1076"/>
          <ac:spMkLst>
            <pc:docMk/>
            <pc:sldMk cId="4077680237" sldId="259"/>
            <ac:spMk id="17" creationId="{0DE02005-D007-4D33-A531-AE33E281532D}"/>
          </ac:spMkLst>
        </pc:spChg>
        <pc:spChg chg="add mod">
          <ac:chgData name="Utilizador Convidado" userId="" providerId="Windows Live" clId="Web-{E1C5F5AC-E704-4EB6-8A7B-166E996938BD}" dt="2022-02-04T10:44:09.817" v="149" actId="1076"/>
          <ac:spMkLst>
            <pc:docMk/>
            <pc:sldMk cId="4077680237" sldId="259"/>
            <ac:spMk id="19" creationId="{CD4BF4E3-49A7-4F98-9397-0C5E6D7EE3C7}"/>
          </ac:spMkLst>
        </pc:spChg>
        <pc:spChg chg="add mod">
          <ac:chgData name="Utilizador Convidado" userId="" providerId="Windows Live" clId="Web-{E1C5F5AC-E704-4EB6-8A7B-166E996938BD}" dt="2022-02-04T10:44:19.942" v="152" actId="1076"/>
          <ac:spMkLst>
            <pc:docMk/>
            <pc:sldMk cId="4077680237" sldId="259"/>
            <ac:spMk id="21" creationId="{00F7D900-E4A5-4D62-A5A0-0DE12FB858A0}"/>
          </ac:spMkLst>
        </pc:spChg>
        <pc:spChg chg="add del">
          <ac:chgData name="Utilizador Convidado" userId="" providerId="Windows Live" clId="Web-{E1C5F5AC-E704-4EB6-8A7B-166E996938BD}" dt="2022-02-04T10:40:55.078" v="78"/>
          <ac:spMkLst>
            <pc:docMk/>
            <pc:sldMk cId="4077680237" sldId="259"/>
            <ac:spMk id="22" creationId="{D0016483-6E6F-48A4-B3CF-52094B31087E}"/>
          </ac:spMkLst>
        </pc:spChg>
        <pc:spChg chg="add del">
          <ac:chgData name="Utilizador Convidado" userId="" providerId="Windows Live" clId="Web-{E1C5F5AC-E704-4EB6-8A7B-166E996938BD}" dt="2022-02-04T10:40:50.812" v="77"/>
          <ac:spMkLst>
            <pc:docMk/>
            <pc:sldMk cId="4077680237" sldId="259"/>
            <ac:spMk id="23" creationId="{BEA6C017-B10D-4E58-9A86-6890ABB66C0C}"/>
          </ac:spMkLst>
        </pc:spChg>
        <pc:spChg chg="add mod">
          <ac:chgData name="Utilizador Convidado" userId="" providerId="Windows Live" clId="Web-{E1C5F5AC-E704-4EB6-8A7B-166E996938BD}" dt="2022-02-04T10:44:17.629" v="151" actId="1076"/>
          <ac:spMkLst>
            <pc:docMk/>
            <pc:sldMk cId="4077680237" sldId="259"/>
            <ac:spMk id="25" creationId="{6DA78B99-3804-48A5-A108-A88FA9357B49}"/>
          </ac:spMkLst>
        </pc:spChg>
        <pc:spChg chg="add mod">
          <ac:chgData name="Utilizador Convidado" userId="" providerId="Windows Live" clId="Web-{E1C5F5AC-E704-4EB6-8A7B-166E996938BD}" dt="2022-02-04T10:57:25.553" v="170" actId="1076"/>
          <ac:spMkLst>
            <pc:docMk/>
            <pc:sldMk cId="4077680237" sldId="259"/>
            <ac:spMk id="28" creationId="{5541E6A4-20FC-4269-9C0D-6F4C55FF7290}"/>
          </ac:spMkLst>
        </pc:spChg>
        <pc:picChg chg="add del mod">
          <ac:chgData name="Utilizador Convidado" userId="" providerId="Windows Live" clId="Web-{E1C5F5AC-E704-4EB6-8A7B-166E996938BD}" dt="2022-02-04T10:35:52.821" v="19"/>
          <ac:picMkLst>
            <pc:docMk/>
            <pc:sldMk cId="4077680237" sldId="259"/>
            <ac:picMk id="3" creationId="{1F07F1A1-F381-4E82-AA89-B5C5A49EA005}"/>
          </ac:picMkLst>
        </pc:picChg>
        <pc:picChg chg="add del mod">
          <ac:chgData name="Utilizador Convidado" userId="" providerId="Windows Live" clId="Web-{E1C5F5AC-E704-4EB6-8A7B-166E996938BD}" dt="2022-02-04T10:36:47.807" v="20"/>
          <ac:picMkLst>
            <pc:docMk/>
            <pc:sldMk cId="4077680237" sldId="259"/>
            <ac:picMk id="7" creationId="{088E7093-DAFC-4CB3-AE88-85F8E5B99710}"/>
          </ac:picMkLst>
        </pc:picChg>
        <pc:picChg chg="add del mod">
          <ac:chgData name="Utilizador Convidado" userId="" providerId="Windows Live" clId="Web-{E1C5F5AC-E704-4EB6-8A7B-166E996938BD}" dt="2022-02-04T10:36:50.901" v="21"/>
          <ac:picMkLst>
            <pc:docMk/>
            <pc:sldMk cId="4077680237" sldId="259"/>
            <ac:picMk id="8" creationId="{3D228FC0-3951-4695-8342-FF4465BDD56B}"/>
          </ac:picMkLst>
        </pc:picChg>
        <pc:picChg chg="add mod">
          <ac:chgData name="Utilizador Convidado" userId="" providerId="Windows Live" clId="Web-{E1C5F5AC-E704-4EB6-8A7B-166E996938BD}" dt="2022-02-04T10:57:19.443" v="169" actId="1076"/>
          <ac:picMkLst>
            <pc:docMk/>
            <pc:sldMk cId="4077680237" sldId="259"/>
            <ac:picMk id="26" creationId="{21BDAA80-33A8-410A-8199-7C16F17188D5}"/>
          </ac:picMkLst>
        </pc:picChg>
      </pc:sldChg>
      <pc:sldChg chg="new del">
        <pc:chgData name="Utilizador Convidado" userId="" providerId="Windows Live" clId="Web-{E1C5F5AC-E704-4EB6-8A7B-166E996938BD}" dt="2022-02-04T10:37:09.292" v="24"/>
        <pc:sldMkLst>
          <pc:docMk/>
          <pc:sldMk cId="1292236236" sldId="281"/>
        </pc:sldMkLst>
      </pc:sldChg>
      <pc:sldChg chg="add del replId">
        <pc:chgData name="Utilizador Convidado" userId="" providerId="Windows Live" clId="Web-{E1C5F5AC-E704-4EB6-8A7B-166E996938BD}" dt="2022-02-04T10:46:31.882" v="159"/>
        <pc:sldMkLst>
          <pc:docMk/>
          <pc:sldMk cId="1090798497" sldId="282"/>
        </pc:sldMkLst>
      </pc:sldChg>
    </pc:docChg>
  </pc:docChgLst>
  <pc:docChgLst>
    <pc:chgData name="Guest User" providerId="Windows Live" clId="Web-{3A4EC838-8D31-487D-BD8D-BEDF716F5E7C}"/>
    <pc:docChg chg="addSld modSld">
      <pc:chgData name="Guest User" userId="" providerId="Windows Live" clId="Web-{3A4EC838-8D31-487D-BD8D-BEDF716F5E7C}" dt="2022-02-04T08:42:10.381" v="310" actId="14100"/>
      <pc:docMkLst>
        <pc:docMk/>
      </pc:docMkLst>
      <pc:sldChg chg="addSp delSp modSp">
        <pc:chgData name="Guest User" userId="" providerId="Windows Live" clId="Web-{3A4EC838-8D31-487D-BD8D-BEDF716F5E7C}" dt="2022-02-03T15:13:43.681" v="200" actId="1076"/>
        <pc:sldMkLst>
          <pc:docMk/>
          <pc:sldMk cId="2163836167" sldId="262"/>
        </pc:sldMkLst>
        <pc:spChg chg="mod">
          <ac:chgData name="Guest User" userId="" providerId="Windows Live" clId="Web-{3A4EC838-8D31-487D-BD8D-BEDF716F5E7C}" dt="2022-02-02T16:47:42.265" v="3" actId="20577"/>
          <ac:spMkLst>
            <pc:docMk/>
            <pc:sldMk cId="2163836167" sldId="262"/>
            <ac:spMk id="4" creationId="{E48FD138-A639-4975-9A25-00EAE777A2C5}"/>
          </ac:spMkLst>
        </pc:spChg>
        <pc:spChg chg="add del mod">
          <ac:chgData name="Guest User" userId="" providerId="Windows Live" clId="Web-{3A4EC838-8D31-487D-BD8D-BEDF716F5E7C}" dt="2022-02-03T15:07:53.609" v="40"/>
          <ac:spMkLst>
            <pc:docMk/>
            <pc:sldMk cId="2163836167" sldId="262"/>
            <ac:spMk id="9" creationId="{F41B801F-3A07-463C-B0BE-7FBAE644BC83}"/>
          </ac:spMkLst>
        </pc:spChg>
        <pc:spChg chg="add mod">
          <ac:chgData name="Guest User" userId="" providerId="Windows Live" clId="Web-{3A4EC838-8D31-487D-BD8D-BEDF716F5E7C}" dt="2022-02-03T15:10:29.973" v="119" actId="20577"/>
          <ac:spMkLst>
            <pc:docMk/>
            <pc:sldMk cId="2163836167" sldId="262"/>
            <ac:spMk id="13" creationId="{E7A0C28C-E017-4359-A2FA-9F9BC2B0EB46}"/>
          </ac:spMkLst>
        </pc:spChg>
        <pc:spChg chg="add mod">
          <ac:chgData name="Guest User" userId="" providerId="Windows Live" clId="Web-{3A4EC838-8D31-487D-BD8D-BEDF716F5E7C}" dt="2022-02-03T15:11:23.193" v="126" actId="1076"/>
          <ac:spMkLst>
            <pc:docMk/>
            <pc:sldMk cId="2163836167" sldId="262"/>
            <ac:spMk id="17" creationId="{96EB4293-F103-4E8B-8405-F78CD78E52CB}"/>
          </ac:spMkLst>
        </pc:spChg>
        <pc:spChg chg="add mod">
          <ac:chgData name="Guest User" userId="" providerId="Windows Live" clId="Web-{3A4EC838-8D31-487D-BD8D-BEDF716F5E7C}" dt="2022-02-03T15:11:36.240" v="130"/>
          <ac:spMkLst>
            <pc:docMk/>
            <pc:sldMk cId="2163836167" sldId="262"/>
            <ac:spMk id="18" creationId="{F1E3D690-2D0E-491D-BB41-D8B13A9233C0}"/>
          </ac:spMkLst>
        </pc:spChg>
        <pc:spChg chg="add del">
          <ac:chgData name="Guest User" userId="" providerId="Windows Live" clId="Web-{3A4EC838-8D31-487D-BD8D-BEDF716F5E7C}" dt="2022-02-03T15:11:41.100" v="132"/>
          <ac:spMkLst>
            <pc:docMk/>
            <pc:sldMk cId="2163836167" sldId="262"/>
            <ac:spMk id="20" creationId="{0848184F-0D78-4967-8FFC-A8A5298649C6}"/>
          </ac:spMkLst>
        </pc:spChg>
        <pc:spChg chg="add del">
          <ac:chgData name="Guest User" userId="" providerId="Windows Live" clId="Web-{3A4EC838-8D31-487D-BD8D-BEDF716F5E7C}" dt="2022-02-03T15:11:46.162" v="134"/>
          <ac:spMkLst>
            <pc:docMk/>
            <pc:sldMk cId="2163836167" sldId="262"/>
            <ac:spMk id="22" creationId="{6786EC27-3152-48FE-8D79-38B7ADAC123C}"/>
          </ac:spMkLst>
        </pc:spChg>
        <pc:spChg chg="add mod">
          <ac:chgData name="Guest User" userId="" providerId="Windows Live" clId="Web-{3A4EC838-8D31-487D-BD8D-BEDF716F5E7C}" dt="2022-02-03T15:13:39.837" v="199" actId="1076"/>
          <ac:spMkLst>
            <pc:docMk/>
            <pc:sldMk cId="2163836167" sldId="262"/>
            <ac:spMk id="23" creationId="{39C2F54F-9EBC-4C06-9C84-599C533F3589}"/>
          </ac:spMkLst>
        </pc:spChg>
        <pc:spChg chg="add mod">
          <ac:chgData name="Guest User" userId="" providerId="Windows Live" clId="Web-{3A4EC838-8D31-487D-BD8D-BEDF716F5E7C}" dt="2022-02-03T15:12:48.539" v="153" actId="20577"/>
          <ac:spMkLst>
            <pc:docMk/>
            <pc:sldMk cId="2163836167" sldId="262"/>
            <ac:spMk id="25" creationId="{9768B1EB-DD5A-47C3-AB54-067BD6D21223}"/>
          </ac:spMkLst>
        </pc:spChg>
        <pc:spChg chg="add mod">
          <ac:chgData name="Guest User" userId="" providerId="Windows Live" clId="Web-{3A4EC838-8D31-487D-BD8D-BEDF716F5E7C}" dt="2022-02-03T15:13:35.478" v="198" actId="1076"/>
          <ac:spMkLst>
            <pc:docMk/>
            <pc:sldMk cId="2163836167" sldId="262"/>
            <ac:spMk id="26" creationId="{FBB37157-AE8A-4EE0-88F1-7D6D57926CDC}"/>
          </ac:spMkLst>
        </pc:spChg>
        <pc:spChg chg="add mod">
          <ac:chgData name="Guest User" userId="" providerId="Windows Live" clId="Web-{3A4EC838-8D31-487D-BD8D-BEDF716F5E7C}" dt="2022-02-03T15:13:43.681" v="200" actId="1076"/>
          <ac:spMkLst>
            <pc:docMk/>
            <pc:sldMk cId="2163836167" sldId="262"/>
            <ac:spMk id="27" creationId="{DA1EEC18-AE12-4A22-9704-BF1161282F3D}"/>
          </ac:spMkLst>
        </pc:spChg>
        <pc:picChg chg="add mod">
          <ac:chgData name="Guest User" userId="" providerId="Windows Live" clId="Web-{3A4EC838-8D31-487D-BD8D-BEDF716F5E7C}" dt="2022-02-03T15:11:23.177" v="123" actId="1076"/>
          <ac:picMkLst>
            <pc:docMk/>
            <pc:sldMk cId="2163836167" sldId="262"/>
            <ac:picMk id="2" creationId="{A7B54182-0D64-4A50-86AF-87DE8A44153A}"/>
          </ac:picMkLst>
        </pc:picChg>
        <pc:picChg chg="add mod modCrop">
          <ac:chgData name="Guest User" userId="" providerId="Windows Live" clId="Web-{3A4EC838-8D31-487D-BD8D-BEDF716F5E7C}" dt="2022-02-03T15:11:23.193" v="124" actId="1076"/>
          <ac:picMkLst>
            <pc:docMk/>
            <pc:sldMk cId="2163836167" sldId="262"/>
            <ac:picMk id="3" creationId="{0549FDEC-5989-4D9F-B5B7-89EE450AAEC1}"/>
          </ac:picMkLst>
        </pc:picChg>
        <pc:picChg chg="del">
          <ac:chgData name="Guest User" userId="" providerId="Windows Live" clId="Web-{3A4EC838-8D31-487D-BD8D-BEDF716F5E7C}" dt="2022-02-02T16:48:02" v="8"/>
          <ac:picMkLst>
            <pc:docMk/>
            <pc:sldMk cId="2163836167" sldId="262"/>
            <ac:picMk id="8" creationId="{56837B4F-189A-4DA1-BF0F-414C809A2C62}"/>
          </ac:picMkLst>
        </pc:picChg>
        <pc:picChg chg="add del mod">
          <ac:chgData name="Guest User" userId="" providerId="Windows Live" clId="Web-{3A4EC838-8D31-487D-BD8D-BEDF716F5E7C}" dt="2022-02-03T15:08:04.531" v="42"/>
          <ac:picMkLst>
            <pc:docMk/>
            <pc:sldMk cId="2163836167" sldId="262"/>
            <ac:picMk id="8" creationId="{C2281C87-FBBF-4FEF-B4C4-824A501FF75C}"/>
          </ac:picMkLst>
        </pc:picChg>
        <pc:picChg chg="del">
          <ac:chgData name="Guest User" userId="" providerId="Windows Live" clId="Web-{3A4EC838-8D31-487D-BD8D-BEDF716F5E7C}" dt="2022-02-02T16:48:00.547" v="7"/>
          <ac:picMkLst>
            <pc:docMk/>
            <pc:sldMk cId="2163836167" sldId="262"/>
            <ac:picMk id="10" creationId="{04C96559-79F8-49A4-81E5-B9864D5B19C4}"/>
          </ac:picMkLst>
        </pc:picChg>
        <pc:picChg chg="add del mod">
          <ac:chgData name="Guest User" userId="" providerId="Windows Live" clId="Web-{3A4EC838-8D31-487D-BD8D-BEDF716F5E7C}" dt="2022-02-03T15:08:05.375" v="43"/>
          <ac:picMkLst>
            <pc:docMk/>
            <pc:sldMk cId="2163836167" sldId="262"/>
            <ac:picMk id="10" creationId="{BD3D9C4B-81FA-428B-8A4A-FC14F499B6C6}"/>
          </ac:picMkLst>
        </pc:picChg>
        <pc:picChg chg="add mod">
          <ac:chgData name="Guest User" userId="" providerId="Windows Live" clId="Web-{3A4EC838-8D31-487D-BD8D-BEDF716F5E7C}" dt="2022-02-03T15:13:32.806" v="197" actId="1076"/>
          <ac:picMkLst>
            <pc:docMk/>
            <pc:sldMk cId="2163836167" sldId="262"/>
            <ac:picMk id="11" creationId="{5619142D-E86E-428D-83C5-0D1C7C95FE1C}"/>
          </ac:picMkLst>
        </pc:picChg>
        <pc:picChg chg="add mod">
          <ac:chgData name="Guest User" userId="" providerId="Windows Live" clId="Web-{3A4EC838-8D31-487D-BD8D-BEDF716F5E7C}" dt="2022-02-03T15:11:25.427" v="127" actId="1076"/>
          <ac:picMkLst>
            <pc:docMk/>
            <pc:sldMk cId="2163836167" sldId="262"/>
            <ac:picMk id="12" creationId="{011D054C-27C2-4877-96F7-55C3066CCBE2}"/>
          </ac:picMkLst>
        </pc:picChg>
        <pc:cxnChg chg="add mod">
          <ac:chgData name="Guest User" userId="" providerId="Windows Live" clId="Web-{3A4EC838-8D31-487D-BD8D-BEDF716F5E7C}" dt="2022-02-03T15:11:23.193" v="125" actId="1076"/>
          <ac:cxnSpMkLst>
            <pc:docMk/>
            <pc:sldMk cId="2163836167" sldId="262"/>
            <ac:cxnSpMk id="15" creationId="{002FCD93-72A9-4715-9590-8FC7A9A69ACD}"/>
          </ac:cxnSpMkLst>
        </pc:cxnChg>
      </pc:sldChg>
      <pc:sldChg chg="addSp modSp add replId">
        <pc:chgData name="Guest User" userId="" providerId="Windows Live" clId="Web-{3A4EC838-8D31-487D-BD8D-BEDF716F5E7C}" dt="2022-02-04T08:34:03.118" v="218" actId="1076"/>
        <pc:sldMkLst>
          <pc:docMk/>
          <pc:sldMk cId="1556285793" sldId="273"/>
        </pc:sldMkLst>
        <pc:spChg chg="add mod">
          <ac:chgData name="Guest User" userId="" providerId="Windows Live" clId="Web-{3A4EC838-8D31-487D-BD8D-BEDF716F5E7C}" dt="2022-02-04T08:34:03.118" v="218" actId="1076"/>
          <ac:spMkLst>
            <pc:docMk/>
            <pc:sldMk cId="1556285793" sldId="273"/>
            <ac:spMk id="3" creationId="{6D38797E-43B8-4842-8D05-61EFCA5DDA03}"/>
          </ac:spMkLst>
        </pc:spChg>
        <pc:spChg chg="mod">
          <ac:chgData name="Guest User" userId="" providerId="Windows Live" clId="Web-{3A4EC838-8D31-487D-BD8D-BEDF716F5E7C}" dt="2022-02-02T16:47:57.781" v="6" actId="20577"/>
          <ac:spMkLst>
            <pc:docMk/>
            <pc:sldMk cId="1556285793" sldId="273"/>
            <ac:spMk id="4" creationId="{E48FD138-A639-4975-9A25-00EAE777A2C5}"/>
          </ac:spMkLst>
        </pc:spChg>
        <pc:picChg chg="mod">
          <ac:chgData name="Guest User" userId="" providerId="Windows Live" clId="Web-{3A4EC838-8D31-487D-BD8D-BEDF716F5E7C}" dt="2022-02-04T08:32:37.866" v="205" actId="1076"/>
          <ac:picMkLst>
            <pc:docMk/>
            <pc:sldMk cId="1556285793" sldId="273"/>
            <ac:picMk id="8" creationId="{56837B4F-189A-4DA1-BF0F-414C809A2C62}"/>
          </ac:picMkLst>
        </pc:picChg>
        <pc:picChg chg="mod">
          <ac:chgData name="Guest User" userId="" providerId="Windows Live" clId="Web-{3A4EC838-8D31-487D-BD8D-BEDF716F5E7C}" dt="2022-02-04T08:32:02.240" v="203" actId="1076"/>
          <ac:picMkLst>
            <pc:docMk/>
            <pc:sldMk cId="1556285793" sldId="273"/>
            <ac:picMk id="10" creationId="{04C96559-79F8-49A4-81E5-B9864D5B19C4}"/>
          </ac:picMkLst>
        </pc:picChg>
      </pc:sldChg>
      <pc:sldChg chg="addSp delSp modSp add replId">
        <pc:chgData name="Guest User" userId="" providerId="Windows Live" clId="Web-{3A4EC838-8D31-487D-BD8D-BEDF716F5E7C}" dt="2022-02-04T08:42:10.381" v="310" actId="14100"/>
        <pc:sldMkLst>
          <pc:docMk/>
          <pc:sldMk cId="1786084180" sldId="274"/>
        </pc:sldMkLst>
        <pc:spChg chg="add mod">
          <ac:chgData name="Guest User" userId="" providerId="Windows Live" clId="Web-{3A4EC838-8D31-487D-BD8D-BEDF716F5E7C}" dt="2022-02-04T08:42:02.443" v="306" actId="1076"/>
          <ac:spMkLst>
            <pc:docMk/>
            <pc:sldMk cId="1786084180" sldId="274"/>
            <ac:spMk id="3" creationId="{C19D6825-1EE3-41C1-BCC4-1B118F8630DD}"/>
          </ac:spMkLst>
        </pc:spChg>
        <pc:spChg chg="mod">
          <ac:chgData name="Guest User" userId="" providerId="Windows Live" clId="Web-{3A4EC838-8D31-487D-BD8D-BEDF716F5E7C}" dt="2022-02-02T16:48:05.797" v="9" actId="20577"/>
          <ac:spMkLst>
            <pc:docMk/>
            <pc:sldMk cId="1786084180" sldId="274"/>
            <ac:spMk id="4" creationId="{E48FD138-A639-4975-9A25-00EAE777A2C5}"/>
          </ac:spMkLst>
        </pc:spChg>
        <pc:spChg chg="add mod">
          <ac:chgData name="Guest User" userId="" providerId="Windows Live" clId="Web-{3A4EC838-8D31-487D-BD8D-BEDF716F5E7C}" dt="2022-02-04T08:38:38.452" v="270" actId="1076"/>
          <ac:spMkLst>
            <pc:docMk/>
            <pc:sldMk cId="1786084180" sldId="274"/>
            <ac:spMk id="8" creationId="{5EF3F466-A518-4CAA-BE61-C41A810F29CD}"/>
          </ac:spMkLst>
        </pc:spChg>
        <pc:spChg chg="add mod">
          <ac:chgData name="Guest User" userId="" providerId="Windows Live" clId="Web-{3A4EC838-8D31-487D-BD8D-BEDF716F5E7C}" dt="2022-02-04T08:42:02.459" v="308" actId="1076"/>
          <ac:spMkLst>
            <pc:docMk/>
            <pc:sldMk cId="1786084180" sldId="274"/>
            <ac:spMk id="11" creationId="{CEE52BC6-0AF8-4D9F-9FF2-E0B99A211445}"/>
          </ac:spMkLst>
        </pc:spChg>
        <pc:picChg chg="del">
          <ac:chgData name="Guest User" userId="" providerId="Windows Live" clId="Web-{3A4EC838-8D31-487D-BD8D-BEDF716F5E7C}" dt="2022-02-02T16:48:07.781" v="11"/>
          <ac:picMkLst>
            <pc:docMk/>
            <pc:sldMk cId="1786084180" sldId="274"/>
            <ac:picMk id="8" creationId="{56837B4F-189A-4DA1-BF0F-414C809A2C62}"/>
          </ac:picMkLst>
        </pc:picChg>
        <pc:picChg chg="add mod">
          <ac:chgData name="Guest User" userId="" providerId="Windows Live" clId="Web-{3A4EC838-8D31-487D-BD8D-BEDF716F5E7C}" dt="2022-02-04T08:42:02.459" v="307" actId="1076"/>
          <ac:picMkLst>
            <pc:docMk/>
            <pc:sldMk cId="1786084180" sldId="274"/>
            <ac:picMk id="9" creationId="{60F09C6B-F052-474D-AF07-721919D536B9}"/>
          </ac:picMkLst>
        </pc:picChg>
        <pc:picChg chg="del">
          <ac:chgData name="Guest User" userId="" providerId="Windows Live" clId="Web-{3A4EC838-8D31-487D-BD8D-BEDF716F5E7C}" dt="2022-02-02T16:48:07.141" v="10"/>
          <ac:picMkLst>
            <pc:docMk/>
            <pc:sldMk cId="1786084180" sldId="274"/>
            <ac:picMk id="10" creationId="{04C96559-79F8-49A4-81E5-B9864D5B19C4}"/>
          </ac:picMkLst>
        </pc:picChg>
        <pc:cxnChg chg="add mod">
          <ac:chgData name="Guest User" userId="" providerId="Windows Live" clId="Web-{3A4EC838-8D31-487D-BD8D-BEDF716F5E7C}" dt="2022-02-04T08:42:10.381" v="310" actId="14100"/>
          <ac:cxnSpMkLst>
            <pc:docMk/>
            <pc:sldMk cId="1786084180" sldId="274"/>
            <ac:cxnSpMk id="13" creationId="{A260F487-D203-4898-AEDF-3B20A4237D83}"/>
          </ac:cxnSpMkLst>
        </pc:cxnChg>
      </pc:sldChg>
    </pc:docChg>
  </pc:docChgLst>
  <pc:docChgLst>
    <pc:chgData name="Utilizador Convidado" providerId="Windows Live" clId="Web-{06D0369F-BC42-458A-9306-4FF97B9ABF6D}"/>
    <pc:docChg chg="modSld">
      <pc:chgData name="Utilizador Convidado" userId="" providerId="Windows Live" clId="Web-{06D0369F-BC42-458A-9306-4FF97B9ABF6D}" dt="2022-02-04T00:49:54.449" v="58" actId="1076"/>
      <pc:docMkLst>
        <pc:docMk/>
      </pc:docMkLst>
      <pc:sldChg chg="addSp delSp modSp">
        <pc:chgData name="Utilizador Convidado" userId="" providerId="Windows Live" clId="Web-{06D0369F-BC42-458A-9306-4FF97B9ABF6D}" dt="2022-02-04T00:49:54.449" v="58" actId="1076"/>
        <pc:sldMkLst>
          <pc:docMk/>
          <pc:sldMk cId="2892655374" sldId="257"/>
        </pc:sldMkLst>
        <pc:spChg chg="add del mod">
          <ac:chgData name="Utilizador Convidado" userId="" providerId="Windows Live" clId="Web-{06D0369F-BC42-458A-9306-4FF97B9ABF6D}" dt="2022-02-04T00:49:41.511" v="54"/>
          <ac:spMkLst>
            <pc:docMk/>
            <pc:sldMk cId="2892655374" sldId="257"/>
            <ac:spMk id="3" creationId="{6B3AFE4F-F44F-4A55-BFE3-F1DBF6EBE709}"/>
          </ac:spMkLst>
        </pc:spChg>
        <pc:spChg chg="add mod">
          <ac:chgData name="Utilizador Convidado" userId="" providerId="Windows Live" clId="Web-{06D0369F-BC42-458A-9306-4FF97B9ABF6D}" dt="2022-02-03T23:48:34.603" v="30" actId="20577"/>
          <ac:spMkLst>
            <pc:docMk/>
            <pc:sldMk cId="2892655374" sldId="257"/>
            <ac:spMk id="8" creationId="{84D4630F-ECD3-4CA1-BF8D-7E6F21E70C54}"/>
          </ac:spMkLst>
        </pc:spChg>
        <pc:spChg chg="add del mod">
          <ac:chgData name="Utilizador Convidado" userId="" providerId="Windows Live" clId="Web-{06D0369F-BC42-458A-9306-4FF97B9ABF6D}" dt="2022-02-04T00:45:53.332" v="48"/>
          <ac:spMkLst>
            <pc:docMk/>
            <pc:sldMk cId="2892655374" sldId="257"/>
            <ac:spMk id="10" creationId="{48E49B5E-C428-408A-A0EB-BDB55CEE9707}"/>
          </ac:spMkLst>
        </pc:spChg>
        <pc:spChg chg="add del">
          <ac:chgData name="Utilizador Convidado" userId="" providerId="Windows Live" clId="Web-{06D0369F-BC42-458A-9306-4FF97B9ABF6D}" dt="2022-02-04T00:49:41.511" v="53"/>
          <ac:spMkLst>
            <pc:docMk/>
            <pc:sldMk cId="2892655374" sldId="257"/>
            <ac:spMk id="11" creationId="{039309D1-3863-492A-BB82-F1FF243083A0}"/>
          </ac:spMkLst>
        </pc:spChg>
        <pc:spChg chg="add del">
          <ac:chgData name="Utilizador Convidado" userId="" providerId="Windows Live" clId="Web-{06D0369F-BC42-458A-9306-4FF97B9ABF6D}" dt="2022-02-04T00:49:41.511" v="52"/>
          <ac:spMkLst>
            <pc:docMk/>
            <pc:sldMk cId="2892655374" sldId="257"/>
            <ac:spMk id="12" creationId="{3168E1C2-01FC-4214-B2C6-62038C3C1C4B}"/>
          </ac:spMkLst>
        </pc:spChg>
        <pc:spChg chg="add del mod">
          <ac:chgData name="Utilizador Convidado" userId="" providerId="Windows Live" clId="Web-{06D0369F-BC42-458A-9306-4FF97B9ABF6D}" dt="2022-02-04T00:49:41.511" v="51"/>
          <ac:spMkLst>
            <pc:docMk/>
            <pc:sldMk cId="2892655374" sldId="257"/>
            <ac:spMk id="13" creationId="{9018F5A5-7738-4C96-B0FB-8CDBE83979B2}"/>
          </ac:spMkLst>
        </pc:spChg>
        <pc:spChg chg="add del mod">
          <ac:chgData name="Utilizador Convidado" userId="" providerId="Windows Live" clId="Web-{06D0369F-BC42-458A-9306-4FF97B9ABF6D}" dt="2022-02-04T00:48:47.134" v="50"/>
          <ac:spMkLst>
            <pc:docMk/>
            <pc:sldMk cId="2892655374" sldId="257"/>
            <ac:spMk id="14" creationId="{CB91BA33-9451-4B83-B237-9032F5275A3F}"/>
          </ac:spMkLst>
        </pc:spChg>
        <pc:picChg chg="add mod">
          <ac:chgData name="Utilizador Convidado" userId="" providerId="Windows Live" clId="Web-{06D0369F-BC42-458A-9306-4FF97B9ABF6D}" dt="2022-02-04T00:49:54.449" v="58" actId="1076"/>
          <ac:picMkLst>
            <pc:docMk/>
            <pc:sldMk cId="2892655374" sldId="257"/>
            <ac:picMk id="7" creationId="{E850A368-DDCF-46D9-A889-F29A71D94E7E}"/>
          </ac:picMkLst>
        </pc:picChg>
      </pc:sldChg>
    </pc:docChg>
  </pc:docChgLst>
  <pc:docChgLst>
    <pc:chgData name="Guest User" providerId="Windows Live" clId="Web-{002725C0-B933-41F0-BA86-3BB852EF29BF}"/>
    <pc:docChg chg="modSld">
      <pc:chgData name="Guest User" userId="" providerId="Windows Live" clId="Web-{002725C0-B933-41F0-BA86-3BB852EF29BF}" dt="2022-02-04T11:38:57.732" v="162"/>
      <pc:docMkLst>
        <pc:docMk/>
      </pc:docMkLst>
      <pc:sldChg chg="modSp">
        <pc:chgData name="Guest User" userId="" providerId="Windows Live" clId="Web-{002725C0-B933-41F0-BA86-3BB852EF29BF}" dt="2022-02-04T10:48:14.287" v="159" actId="20577"/>
        <pc:sldMkLst>
          <pc:docMk/>
          <pc:sldMk cId="3658117508" sldId="256"/>
        </pc:sldMkLst>
        <pc:spChg chg="mod">
          <ac:chgData name="Guest User" userId="" providerId="Windows Live" clId="Web-{002725C0-B933-41F0-BA86-3BB852EF29BF}" dt="2022-02-04T10:48:14.287" v="159" actId="20577"/>
          <ac:spMkLst>
            <pc:docMk/>
            <pc:sldMk cId="3658117508" sldId="256"/>
            <ac:spMk id="5" creationId="{48A1E14E-5519-4B5F-8CA6-2BAD6213B690}"/>
          </ac:spMkLst>
        </pc:spChg>
      </pc:sldChg>
      <pc:sldChg chg="addSp delSp modSp">
        <pc:chgData name="Guest User" userId="" providerId="Windows Live" clId="Web-{002725C0-B933-41F0-BA86-3BB852EF29BF}" dt="2022-02-04T10:21:56.346" v="54"/>
        <pc:sldMkLst>
          <pc:docMk/>
          <pc:sldMk cId="2163836167" sldId="262"/>
        </pc:sldMkLst>
        <pc:spChg chg="del">
          <ac:chgData name="Guest User" userId="" providerId="Windows Live" clId="Web-{002725C0-B933-41F0-BA86-3BB852EF29BF}" dt="2022-02-04T10:21:56.346" v="54"/>
          <ac:spMkLst>
            <pc:docMk/>
            <pc:sldMk cId="2163836167" sldId="262"/>
            <ac:spMk id="13" creationId="{E7A0C28C-E017-4359-A2FA-9F9BC2B0EB46}"/>
          </ac:spMkLst>
        </pc:spChg>
        <pc:spChg chg="mod">
          <ac:chgData name="Guest User" userId="" providerId="Windows Live" clId="Web-{002725C0-B933-41F0-BA86-3BB852EF29BF}" dt="2022-02-04T09:39:44.785" v="22" actId="20577"/>
          <ac:spMkLst>
            <pc:docMk/>
            <pc:sldMk cId="2163836167" sldId="262"/>
            <ac:spMk id="17" creationId="{96EB4293-F103-4E8B-8405-F78CD78E52CB}"/>
          </ac:spMkLst>
        </pc:spChg>
        <pc:spChg chg="mod">
          <ac:chgData name="Guest User" userId="" providerId="Windows Live" clId="Web-{002725C0-B933-41F0-BA86-3BB852EF29BF}" dt="2022-02-04T09:56:59.547" v="31" actId="1076"/>
          <ac:spMkLst>
            <pc:docMk/>
            <pc:sldMk cId="2163836167" sldId="262"/>
            <ac:spMk id="27" creationId="{DA1EEC18-AE12-4A22-9704-BF1161282F3D}"/>
          </ac:spMkLst>
        </pc:spChg>
        <pc:picChg chg="add mod">
          <ac:chgData name="Guest User" userId="" providerId="Windows Live" clId="Web-{002725C0-B933-41F0-BA86-3BB852EF29BF}" dt="2022-02-04T09:56:56.625" v="30" actId="1076"/>
          <ac:picMkLst>
            <pc:docMk/>
            <pc:sldMk cId="2163836167" sldId="262"/>
            <ac:picMk id="8" creationId="{7DD33B96-0807-428A-9504-67017ECFDB4E}"/>
          </ac:picMkLst>
        </pc:picChg>
      </pc:sldChg>
      <pc:sldChg chg="addSp delSp modSp">
        <pc:chgData name="Guest User" userId="" providerId="Windows Live" clId="Web-{002725C0-B933-41F0-BA86-3BB852EF29BF}" dt="2022-02-04T10:41:53.637" v="104" actId="1076"/>
        <pc:sldMkLst>
          <pc:docMk/>
          <pc:sldMk cId="1556285793" sldId="273"/>
        </pc:sldMkLst>
        <pc:spChg chg="add del mod">
          <ac:chgData name="Guest User" userId="" providerId="Windows Live" clId="Web-{002725C0-B933-41F0-BA86-3BB852EF29BF}" dt="2022-02-04T10:41:19.245" v="96"/>
          <ac:spMkLst>
            <pc:docMk/>
            <pc:sldMk cId="1556285793" sldId="273"/>
            <ac:spMk id="14" creationId="{A7339D62-333B-4D18-8255-DE0D95B1FAD3}"/>
          </ac:spMkLst>
        </pc:spChg>
        <pc:picChg chg="add mod">
          <ac:chgData name="Guest User" userId="" providerId="Windows Live" clId="Web-{002725C0-B933-41F0-BA86-3BB852EF29BF}" dt="2022-02-04T10:41:04.307" v="91" actId="1076"/>
          <ac:picMkLst>
            <pc:docMk/>
            <pc:sldMk cId="1556285793" sldId="273"/>
            <ac:picMk id="7" creationId="{A01E4ECA-F3D6-4508-A1E5-C3EC778FE64D}"/>
          </ac:picMkLst>
        </pc:picChg>
        <pc:picChg chg="mod">
          <ac:chgData name="Guest User" userId="" providerId="Windows Live" clId="Web-{002725C0-B933-41F0-BA86-3BB852EF29BF}" dt="2022-02-04T10:41:24.558" v="97" actId="1076"/>
          <ac:picMkLst>
            <pc:docMk/>
            <pc:sldMk cId="1556285793" sldId="273"/>
            <ac:picMk id="8" creationId="{56837B4F-189A-4DA1-BF0F-414C809A2C62}"/>
          </ac:picMkLst>
        </pc:picChg>
        <pc:picChg chg="add mod">
          <ac:chgData name="Guest User" userId="" providerId="Windows Live" clId="Web-{002725C0-B933-41F0-BA86-3BB852EF29BF}" dt="2022-02-04T10:41:06.948" v="92" actId="1076"/>
          <ac:picMkLst>
            <pc:docMk/>
            <pc:sldMk cId="1556285793" sldId="273"/>
            <ac:picMk id="9" creationId="{4E79D7C6-EE7B-4088-83E8-3609D759A68A}"/>
          </ac:picMkLst>
        </pc:picChg>
        <pc:picChg chg="add mod">
          <ac:chgData name="Guest User" userId="" providerId="Windows Live" clId="Web-{002725C0-B933-41F0-BA86-3BB852EF29BF}" dt="2022-02-04T10:41:16.605" v="95" actId="1076"/>
          <ac:picMkLst>
            <pc:docMk/>
            <pc:sldMk cId="1556285793" sldId="273"/>
            <ac:picMk id="11" creationId="{5AB2002F-3FD5-4EAD-A5D5-0E3E326D7D01}"/>
          </ac:picMkLst>
        </pc:picChg>
        <pc:picChg chg="add del mod">
          <ac:chgData name="Guest User" userId="" providerId="Windows Live" clId="Web-{002725C0-B933-41F0-BA86-3BB852EF29BF}" dt="2022-02-04T10:41:11.479" v="93"/>
          <ac:picMkLst>
            <pc:docMk/>
            <pc:sldMk cId="1556285793" sldId="273"/>
            <ac:picMk id="12" creationId="{4D600051-BAEE-4421-8AF8-4C2C8E697F47}"/>
          </ac:picMkLst>
        </pc:picChg>
        <pc:picChg chg="add del mod">
          <ac:chgData name="Guest User" userId="" providerId="Windows Live" clId="Web-{002725C0-B933-41F0-BA86-3BB852EF29BF}" dt="2022-02-04T10:41:13.026" v="94"/>
          <ac:picMkLst>
            <pc:docMk/>
            <pc:sldMk cId="1556285793" sldId="273"/>
            <ac:picMk id="13" creationId="{0FE6861C-E21B-4ECF-BC47-3AF89A8634CD}"/>
          </ac:picMkLst>
        </pc:picChg>
        <pc:picChg chg="mod">
          <ac:chgData name="Guest User" userId="" providerId="Windows Live" clId="Web-{002725C0-B933-41F0-BA86-3BB852EF29BF}" dt="2022-02-04T10:41:53.637" v="104" actId="1076"/>
          <ac:picMkLst>
            <pc:docMk/>
            <pc:sldMk cId="1556285793" sldId="273"/>
            <ac:picMk id="16" creationId="{E326BF80-4A2F-4176-9F9C-238B6C492664}"/>
          </ac:picMkLst>
        </pc:picChg>
      </pc:sldChg>
      <pc:sldChg chg="addSp delSp modSp addAnim delAnim">
        <pc:chgData name="Guest User" userId="" providerId="Windows Live" clId="Web-{002725C0-B933-41F0-BA86-3BB852EF29BF}" dt="2022-02-04T11:38:57.732" v="162"/>
        <pc:sldMkLst>
          <pc:docMk/>
          <pc:sldMk cId="1786084180" sldId="274"/>
        </pc:sldMkLst>
        <pc:spChg chg="mod">
          <ac:chgData name="Guest User" userId="" providerId="Windows Live" clId="Web-{002725C0-B933-41F0-BA86-3BB852EF29BF}" dt="2022-02-04T10:45:11.392" v="144" actId="1076"/>
          <ac:spMkLst>
            <pc:docMk/>
            <pc:sldMk cId="1786084180" sldId="274"/>
            <ac:spMk id="3" creationId="{C19D6825-1EE3-41C1-BCC4-1B118F8630DD}"/>
          </ac:spMkLst>
        </pc:spChg>
        <pc:spChg chg="mod">
          <ac:chgData name="Guest User" userId="" providerId="Windows Live" clId="Web-{002725C0-B933-41F0-BA86-3BB852EF29BF}" dt="2022-02-04T10:42:44.029" v="112" actId="1076"/>
          <ac:spMkLst>
            <pc:docMk/>
            <pc:sldMk cId="1786084180" sldId="274"/>
            <ac:spMk id="8" creationId="{5EF3F466-A518-4CAA-BE61-C41A810F29CD}"/>
          </ac:spMkLst>
        </pc:spChg>
        <pc:spChg chg="mod">
          <ac:chgData name="Guest User" userId="" providerId="Windows Live" clId="Web-{002725C0-B933-41F0-BA86-3BB852EF29BF}" dt="2022-02-04T10:45:38.783" v="149" actId="1076"/>
          <ac:spMkLst>
            <pc:docMk/>
            <pc:sldMk cId="1786084180" sldId="274"/>
            <ac:spMk id="11" creationId="{CEE52BC6-0AF8-4D9F-9FF2-E0B99A211445}"/>
          </ac:spMkLst>
        </pc:spChg>
        <pc:spChg chg="add del">
          <ac:chgData name="Guest User" userId="" providerId="Windows Live" clId="Web-{002725C0-B933-41F0-BA86-3BB852EF29BF}" dt="2022-02-04T10:50:19.415" v="160"/>
          <ac:spMkLst>
            <pc:docMk/>
            <pc:sldMk cId="1786084180" sldId="274"/>
            <ac:spMk id="19" creationId="{7E4783AB-86FD-4B7C-91FC-61295E7C7534}"/>
          </ac:spMkLst>
        </pc:spChg>
        <pc:picChg chg="add mod">
          <ac:chgData name="Guest User" userId="" providerId="Windows Live" clId="Web-{002725C0-B933-41F0-BA86-3BB852EF29BF}" dt="2022-02-04T10:45:30.533" v="147" actId="1076"/>
          <ac:picMkLst>
            <pc:docMk/>
            <pc:sldMk cId="1786084180" sldId="274"/>
            <ac:picMk id="7" creationId="{B9B315E5-1AE9-455B-AE73-F0F3334026E9}"/>
          </ac:picMkLst>
        </pc:picChg>
        <pc:picChg chg="del">
          <ac:chgData name="Guest User" userId="" providerId="Windows Live" clId="Web-{002725C0-B933-41F0-BA86-3BB852EF29BF}" dt="2022-02-04T10:42:32.935" v="109"/>
          <ac:picMkLst>
            <pc:docMk/>
            <pc:sldMk cId="1786084180" sldId="274"/>
            <ac:picMk id="9" creationId="{60F09C6B-F052-474D-AF07-721919D536B9}"/>
          </ac:picMkLst>
        </pc:picChg>
        <pc:picChg chg="add mod">
          <ac:chgData name="Guest User" userId="" providerId="Windows Live" clId="Web-{002725C0-B933-41F0-BA86-3BB852EF29BF}" dt="2022-02-04T10:45:38.814" v="150" actId="1076"/>
          <ac:picMkLst>
            <pc:docMk/>
            <pc:sldMk cId="1786084180" sldId="274"/>
            <ac:picMk id="10" creationId="{DA8F704E-D93B-464C-9C34-48B0A4D851BD}"/>
          </ac:picMkLst>
        </pc:picChg>
        <pc:picChg chg="add mod">
          <ac:chgData name="Guest User" userId="" providerId="Windows Live" clId="Web-{002725C0-B933-41F0-BA86-3BB852EF29BF}" dt="2022-02-04T10:45:38.877" v="152" actId="1076"/>
          <ac:picMkLst>
            <pc:docMk/>
            <pc:sldMk cId="1786084180" sldId="274"/>
            <ac:picMk id="16" creationId="{CA525D5B-5DB4-4605-9F8D-F34EEA31FF6B}"/>
          </ac:picMkLst>
        </pc:picChg>
        <pc:picChg chg="add mod">
          <ac:chgData name="Guest User" userId="" providerId="Windows Live" clId="Web-{002725C0-B933-41F0-BA86-3BB852EF29BF}" dt="2022-02-04T10:45:30.595" v="148" actId="1076"/>
          <ac:picMkLst>
            <pc:docMk/>
            <pc:sldMk cId="1786084180" sldId="274"/>
            <ac:picMk id="18" creationId="{4347D300-8CB4-485A-B59F-18A3397F74F7}"/>
          </ac:picMkLst>
        </pc:picChg>
        <pc:cxnChg chg="mod ord">
          <ac:chgData name="Guest User" userId="" providerId="Windows Live" clId="Web-{002725C0-B933-41F0-BA86-3BB852EF29BF}" dt="2022-02-04T10:45:38.814" v="151" actId="1076"/>
          <ac:cxnSpMkLst>
            <pc:docMk/>
            <pc:sldMk cId="1786084180" sldId="274"/>
            <ac:cxnSpMk id="13" creationId="{A260F487-D203-4898-AEDF-3B20A4237D83}"/>
          </ac:cxnSpMkLst>
        </pc:cxnChg>
      </pc:sldChg>
    </pc:docChg>
  </pc:docChgLst>
  <pc:docChgLst>
    <pc:chgData name="Marta Loureiro" userId="94e88839806f548f" providerId="LiveId" clId="{2B400CC1-66FC-4C9B-AA23-390BAC467E40}"/>
    <pc:docChg chg="undo redo custSel addSld delSld modSld sldOrd">
      <pc:chgData name="Marta Loureiro" userId="94e88839806f548f" providerId="LiveId" clId="{2B400CC1-66FC-4C9B-AA23-390BAC467E40}" dt="2022-02-04T14:36:56.966" v="2165"/>
      <pc:docMkLst>
        <pc:docMk/>
      </pc:docMkLst>
      <pc:sldChg chg="modSp mod">
        <pc:chgData name="Marta Loureiro" userId="94e88839806f548f" providerId="LiveId" clId="{2B400CC1-66FC-4C9B-AA23-390BAC467E40}" dt="2022-02-04T10:47:28.768" v="2016" actId="1366"/>
        <pc:sldMkLst>
          <pc:docMk/>
          <pc:sldMk cId="3658117508" sldId="256"/>
        </pc:sldMkLst>
        <pc:spChg chg="mod">
          <ac:chgData name="Marta Loureiro" userId="94e88839806f548f" providerId="LiveId" clId="{2B400CC1-66FC-4C9B-AA23-390BAC467E40}" dt="2022-02-01T19:42:04.541" v="70" actId="207"/>
          <ac:spMkLst>
            <pc:docMk/>
            <pc:sldMk cId="3658117508" sldId="256"/>
            <ac:spMk id="4" creationId="{6F5D3395-3F9B-4ED5-B3B4-AA96064620B3}"/>
          </ac:spMkLst>
        </pc:spChg>
        <pc:picChg chg="mod">
          <ac:chgData name="Marta Loureiro" userId="94e88839806f548f" providerId="LiveId" clId="{2B400CC1-66FC-4C9B-AA23-390BAC467E40}" dt="2022-02-04T10:47:28.768" v="2016" actId="1366"/>
          <ac:picMkLst>
            <pc:docMk/>
            <pc:sldMk cId="3658117508" sldId="256"/>
            <ac:picMk id="8" creationId="{73735F80-1E13-49C2-A631-727F0C0E4AF5}"/>
          </ac:picMkLst>
        </pc:picChg>
      </pc:sldChg>
      <pc:sldChg chg="modSp add mod">
        <pc:chgData name="Marta Loureiro" userId="94e88839806f548f" providerId="LiveId" clId="{2B400CC1-66FC-4C9B-AA23-390BAC467E40}" dt="2022-02-01T19:42:14.829" v="71" actId="207"/>
        <pc:sldMkLst>
          <pc:docMk/>
          <pc:sldMk cId="388048686" sldId="258"/>
        </pc:sldMkLst>
        <pc:spChg chg="mod">
          <ac:chgData name="Marta Loureiro" userId="94e88839806f548f" providerId="LiveId" clId="{2B400CC1-66FC-4C9B-AA23-390BAC467E40}" dt="2022-02-01T19:42:14.829" v="71" actId="207"/>
          <ac:spMkLst>
            <pc:docMk/>
            <pc:sldMk cId="388048686" sldId="258"/>
            <ac:spMk id="4" creationId="{E48FD138-A639-4975-9A25-00EAE777A2C5}"/>
          </ac:spMkLst>
        </pc:spChg>
      </pc:sldChg>
      <pc:sldChg chg="modSp add mod">
        <pc:chgData name="Marta Loureiro" userId="94e88839806f548f" providerId="LiveId" clId="{2B400CC1-66FC-4C9B-AA23-390BAC467E40}" dt="2022-02-04T12:42:10.786" v="2049" actId="208"/>
        <pc:sldMkLst>
          <pc:docMk/>
          <pc:sldMk cId="4077680237" sldId="259"/>
        </pc:sldMkLst>
        <pc:spChg chg="mod">
          <ac:chgData name="Marta Loureiro" userId="94e88839806f548f" providerId="LiveId" clId="{2B400CC1-66FC-4C9B-AA23-390BAC467E40}" dt="2022-02-01T19:42:35.427" v="74" actId="207"/>
          <ac:spMkLst>
            <pc:docMk/>
            <pc:sldMk cId="4077680237" sldId="259"/>
            <ac:spMk id="4" creationId="{E48FD138-A639-4975-9A25-00EAE777A2C5}"/>
          </ac:spMkLst>
        </pc:spChg>
        <pc:spChg chg="mod">
          <ac:chgData name="Marta Loureiro" userId="94e88839806f548f" providerId="LiveId" clId="{2B400CC1-66FC-4C9B-AA23-390BAC467E40}" dt="2022-02-04T12:42:10.786" v="2049" actId="208"/>
          <ac:spMkLst>
            <pc:docMk/>
            <pc:sldMk cId="4077680237" sldId="259"/>
            <ac:spMk id="28" creationId="{5541E6A4-20FC-4269-9C0D-6F4C55FF7290}"/>
          </ac:spMkLst>
        </pc:spChg>
      </pc:sldChg>
      <pc:sldChg chg="modSp add mod">
        <pc:chgData name="Marta Loureiro" userId="94e88839806f548f" providerId="LiveId" clId="{2B400CC1-66FC-4C9B-AA23-390BAC467E40}" dt="2022-02-04T11:38:33.483" v="2030" actId="122"/>
        <pc:sldMkLst>
          <pc:docMk/>
          <pc:sldMk cId="3151631341" sldId="260"/>
        </pc:sldMkLst>
        <pc:spChg chg="mod">
          <ac:chgData name="Marta Loureiro" userId="94e88839806f548f" providerId="LiveId" clId="{2B400CC1-66FC-4C9B-AA23-390BAC467E40}" dt="2022-02-01T19:42:26.760" v="72" actId="207"/>
          <ac:spMkLst>
            <pc:docMk/>
            <pc:sldMk cId="3151631341" sldId="260"/>
            <ac:spMk id="4" creationId="{E48FD138-A639-4975-9A25-00EAE777A2C5}"/>
          </ac:spMkLst>
        </pc:spChg>
        <pc:spChg chg="mod">
          <ac:chgData name="Marta Loureiro" userId="94e88839806f548f" providerId="LiveId" clId="{2B400CC1-66FC-4C9B-AA23-390BAC467E40}" dt="2022-02-04T11:38:33.483" v="2030" actId="122"/>
          <ac:spMkLst>
            <pc:docMk/>
            <pc:sldMk cId="3151631341" sldId="260"/>
            <ac:spMk id="41" creationId="{BEAF02A6-B691-436F-A1EB-A938C42DCE8D}"/>
          </ac:spMkLst>
        </pc:spChg>
      </pc:sldChg>
      <pc:sldChg chg="modSp add mod">
        <pc:chgData name="Marta Loureiro" userId="94e88839806f548f" providerId="LiveId" clId="{2B400CC1-66FC-4C9B-AA23-390BAC467E40}" dt="2022-02-01T19:42:30.492" v="73" actId="207"/>
        <pc:sldMkLst>
          <pc:docMk/>
          <pc:sldMk cId="2357503912" sldId="261"/>
        </pc:sldMkLst>
        <pc:spChg chg="mod">
          <ac:chgData name="Marta Loureiro" userId="94e88839806f548f" providerId="LiveId" clId="{2B400CC1-66FC-4C9B-AA23-390BAC467E40}" dt="2022-02-01T19:42:30.492" v="73" actId="207"/>
          <ac:spMkLst>
            <pc:docMk/>
            <pc:sldMk cId="2357503912" sldId="261"/>
            <ac:spMk id="4" creationId="{E48FD138-A639-4975-9A25-00EAE777A2C5}"/>
          </ac:spMkLst>
        </pc:spChg>
      </pc:sldChg>
      <pc:sldChg chg="addSp delSp modSp add mod">
        <pc:chgData name="Marta Loureiro" userId="94e88839806f548f" providerId="LiveId" clId="{2B400CC1-66FC-4C9B-AA23-390BAC467E40}" dt="2022-02-02T15:39:45.242" v="1415" actId="1076"/>
        <pc:sldMkLst>
          <pc:docMk/>
          <pc:sldMk cId="2163836167" sldId="262"/>
        </pc:sldMkLst>
        <pc:spChg chg="mod">
          <ac:chgData name="Marta Loureiro" userId="94e88839806f548f" providerId="LiveId" clId="{2B400CC1-66FC-4C9B-AA23-390BAC467E40}" dt="2022-02-01T19:42:38.894" v="75" actId="207"/>
          <ac:spMkLst>
            <pc:docMk/>
            <pc:sldMk cId="2163836167" sldId="262"/>
            <ac:spMk id="4" creationId="{E48FD138-A639-4975-9A25-00EAE777A2C5}"/>
          </ac:spMkLst>
        </pc:spChg>
        <pc:picChg chg="add del mod">
          <ac:chgData name="Marta Loureiro" userId="94e88839806f548f" providerId="LiveId" clId="{2B400CC1-66FC-4C9B-AA23-390BAC467E40}" dt="2022-02-02T15:36:35.495" v="1406" actId="478"/>
          <ac:picMkLst>
            <pc:docMk/>
            <pc:sldMk cId="2163836167" sldId="262"/>
            <ac:picMk id="3" creationId="{3D693D34-A4BC-4A9F-BE2E-3D52918BE411}"/>
          </ac:picMkLst>
        </pc:picChg>
        <pc:picChg chg="add mod">
          <ac:chgData name="Marta Loureiro" userId="94e88839806f548f" providerId="LiveId" clId="{2B400CC1-66FC-4C9B-AA23-390BAC467E40}" dt="2022-02-02T15:39:41.401" v="1414" actId="1076"/>
          <ac:picMkLst>
            <pc:docMk/>
            <pc:sldMk cId="2163836167" sldId="262"/>
            <ac:picMk id="8" creationId="{56837B4F-189A-4DA1-BF0F-414C809A2C62}"/>
          </ac:picMkLst>
        </pc:picChg>
        <pc:picChg chg="add mod">
          <ac:chgData name="Marta Loureiro" userId="94e88839806f548f" providerId="LiveId" clId="{2B400CC1-66FC-4C9B-AA23-390BAC467E40}" dt="2022-02-02T15:39:45.242" v="1415" actId="1076"/>
          <ac:picMkLst>
            <pc:docMk/>
            <pc:sldMk cId="2163836167" sldId="262"/>
            <ac:picMk id="10" creationId="{04C96559-79F8-49A4-81E5-B9864D5B19C4}"/>
          </ac:picMkLst>
        </pc:picChg>
      </pc:sldChg>
      <pc:sldChg chg="addSp delSp modSp add mod ord modTransition">
        <pc:chgData name="Marta Loureiro" userId="94e88839806f548f" providerId="LiveId" clId="{2B400CC1-66FC-4C9B-AA23-390BAC467E40}" dt="2022-02-03T14:36:29.284" v="1527" actId="1036"/>
        <pc:sldMkLst>
          <pc:docMk/>
          <pc:sldMk cId="3023683892" sldId="263"/>
        </pc:sldMkLst>
        <pc:spChg chg="mod">
          <ac:chgData name="Marta Loureiro" userId="94e88839806f548f" providerId="LiveId" clId="{2B400CC1-66FC-4C9B-AA23-390BAC467E40}" dt="2022-02-02T12:36:57.807" v="85" actId="20577"/>
          <ac:spMkLst>
            <pc:docMk/>
            <pc:sldMk cId="3023683892" sldId="263"/>
            <ac:spMk id="4" creationId="{E48FD138-A639-4975-9A25-00EAE777A2C5}"/>
          </ac:spMkLst>
        </pc:spChg>
        <pc:spChg chg="mod">
          <ac:chgData name="Marta Loureiro" userId="94e88839806f548f" providerId="LiveId" clId="{2B400CC1-66FC-4C9B-AA23-390BAC467E40}" dt="2022-02-02T14:14:25.872" v="1094" actId="1076"/>
          <ac:spMkLst>
            <pc:docMk/>
            <pc:sldMk cId="3023683892" sldId="263"/>
            <ac:spMk id="5" creationId="{FE70EF1A-E122-4AB0-9CF3-7141D73597DA}"/>
          </ac:spMkLst>
        </pc:spChg>
        <pc:spChg chg="add del mod">
          <ac:chgData name="Marta Loureiro" userId="94e88839806f548f" providerId="LiveId" clId="{2B400CC1-66FC-4C9B-AA23-390BAC467E40}" dt="2022-02-02T14:14:29.084" v="1095" actId="478"/>
          <ac:spMkLst>
            <pc:docMk/>
            <pc:sldMk cId="3023683892" sldId="263"/>
            <ac:spMk id="10" creationId="{C950B561-57FB-49C5-990E-4A46F2E253E8}"/>
          </ac:spMkLst>
        </pc:spChg>
        <pc:spChg chg="add del">
          <ac:chgData name="Marta Loureiro" userId="94e88839806f548f" providerId="LiveId" clId="{2B400CC1-66FC-4C9B-AA23-390BAC467E40}" dt="2022-02-02T12:50:15.766" v="102" actId="478"/>
          <ac:spMkLst>
            <pc:docMk/>
            <pc:sldMk cId="3023683892" sldId="263"/>
            <ac:spMk id="11" creationId="{BF91A1BC-9E4E-4056-AF5C-B9387F82A139}"/>
          </ac:spMkLst>
        </pc:spChg>
        <pc:spChg chg="add del mod">
          <ac:chgData name="Marta Loureiro" userId="94e88839806f548f" providerId="LiveId" clId="{2B400CC1-66FC-4C9B-AA23-390BAC467E40}" dt="2022-02-02T14:14:29.084" v="1095" actId="478"/>
          <ac:spMkLst>
            <pc:docMk/>
            <pc:sldMk cId="3023683892" sldId="263"/>
            <ac:spMk id="15" creationId="{5CB699E2-5D53-402C-852F-241111B401F7}"/>
          </ac:spMkLst>
        </pc:spChg>
        <pc:spChg chg="add del mod">
          <ac:chgData name="Marta Loureiro" userId="94e88839806f548f" providerId="LiveId" clId="{2B400CC1-66FC-4C9B-AA23-390BAC467E40}" dt="2022-02-02T14:14:29.084" v="1095" actId="478"/>
          <ac:spMkLst>
            <pc:docMk/>
            <pc:sldMk cId="3023683892" sldId="263"/>
            <ac:spMk id="21" creationId="{9D62A0EF-5794-47CA-92DA-51AB6E0A47AE}"/>
          </ac:spMkLst>
        </pc:spChg>
        <pc:spChg chg="add del mod">
          <ac:chgData name="Marta Loureiro" userId="94e88839806f548f" providerId="LiveId" clId="{2B400CC1-66FC-4C9B-AA23-390BAC467E40}" dt="2022-02-02T14:14:29.084" v="1095" actId="478"/>
          <ac:spMkLst>
            <pc:docMk/>
            <pc:sldMk cId="3023683892" sldId="263"/>
            <ac:spMk id="26" creationId="{80BEA13D-4A1C-409D-BA9C-32D239B52C5A}"/>
          </ac:spMkLst>
        </pc:spChg>
        <pc:spChg chg="add del mod">
          <ac:chgData name="Marta Loureiro" userId="94e88839806f548f" providerId="LiveId" clId="{2B400CC1-66FC-4C9B-AA23-390BAC467E40}" dt="2022-02-02T14:14:29.084" v="1095" actId="478"/>
          <ac:spMkLst>
            <pc:docMk/>
            <pc:sldMk cId="3023683892" sldId="263"/>
            <ac:spMk id="27" creationId="{0A778C7B-4D01-43BC-B12D-9E9AF20D6028}"/>
          </ac:spMkLst>
        </pc:spChg>
        <pc:spChg chg="add del mod">
          <ac:chgData name="Marta Loureiro" userId="94e88839806f548f" providerId="LiveId" clId="{2B400CC1-66FC-4C9B-AA23-390BAC467E40}" dt="2022-02-02T14:00:02.028" v="778" actId="478"/>
          <ac:spMkLst>
            <pc:docMk/>
            <pc:sldMk cId="3023683892" sldId="263"/>
            <ac:spMk id="38" creationId="{77E33F92-6FEE-4CF8-90D3-260D8C92C912}"/>
          </ac:spMkLst>
        </pc:spChg>
        <pc:spChg chg="add mod">
          <ac:chgData name="Marta Loureiro" userId="94e88839806f548f" providerId="LiveId" clId="{2B400CC1-66FC-4C9B-AA23-390BAC467E40}" dt="2022-02-02T15:20:30.873" v="1233" actId="1035"/>
          <ac:spMkLst>
            <pc:docMk/>
            <pc:sldMk cId="3023683892" sldId="263"/>
            <ac:spMk id="46" creationId="{4E0CE6E6-F8AB-40E3-979A-C014AEB213E0}"/>
          </ac:spMkLst>
        </pc:spChg>
        <pc:spChg chg="add mod">
          <ac:chgData name="Marta Loureiro" userId="94e88839806f548f" providerId="LiveId" clId="{2B400CC1-66FC-4C9B-AA23-390BAC467E40}" dt="2022-02-02T15:20:30.873" v="1233" actId="1035"/>
          <ac:spMkLst>
            <pc:docMk/>
            <pc:sldMk cId="3023683892" sldId="263"/>
            <ac:spMk id="54" creationId="{B4BDB7DA-EAF4-41DF-9A09-18C30036FB4F}"/>
          </ac:spMkLst>
        </pc:spChg>
        <pc:spChg chg="add mod">
          <ac:chgData name="Marta Loureiro" userId="94e88839806f548f" providerId="LiveId" clId="{2B400CC1-66FC-4C9B-AA23-390BAC467E40}" dt="2022-02-02T15:20:30.873" v="1233" actId="1035"/>
          <ac:spMkLst>
            <pc:docMk/>
            <pc:sldMk cId="3023683892" sldId="263"/>
            <ac:spMk id="55" creationId="{8826A34C-6C70-42B5-81B8-C472635D35D7}"/>
          </ac:spMkLst>
        </pc:spChg>
        <pc:spChg chg="add mod">
          <ac:chgData name="Marta Loureiro" userId="94e88839806f548f" providerId="LiveId" clId="{2B400CC1-66FC-4C9B-AA23-390BAC467E40}" dt="2022-02-02T15:20:30.873" v="1233" actId="1035"/>
          <ac:spMkLst>
            <pc:docMk/>
            <pc:sldMk cId="3023683892" sldId="263"/>
            <ac:spMk id="56" creationId="{629B68BA-582D-41A5-8FE7-D08C3AB95985}"/>
          </ac:spMkLst>
        </pc:spChg>
        <pc:spChg chg="add mod">
          <ac:chgData name="Marta Loureiro" userId="94e88839806f548f" providerId="LiveId" clId="{2B400CC1-66FC-4C9B-AA23-390BAC467E40}" dt="2022-02-02T15:20:30.873" v="1233" actId="1035"/>
          <ac:spMkLst>
            <pc:docMk/>
            <pc:sldMk cId="3023683892" sldId="263"/>
            <ac:spMk id="58" creationId="{8EB07B50-0BF4-472A-A1A4-F4009E9539CC}"/>
          </ac:spMkLst>
        </pc:spChg>
        <pc:spChg chg="add mod">
          <ac:chgData name="Marta Loureiro" userId="94e88839806f548f" providerId="LiveId" clId="{2B400CC1-66FC-4C9B-AA23-390BAC467E40}" dt="2022-02-02T15:20:30.873" v="1233" actId="1035"/>
          <ac:spMkLst>
            <pc:docMk/>
            <pc:sldMk cId="3023683892" sldId="263"/>
            <ac:spMk id="60" creationId="{4B030C15-B48F-4D68-AC5B-56C305F88F89}"/>
          </ac:spMkLst>
        </pc:spChg>
        <pc:spChg chg="add mod">
          <ac:chgData name="Marta Loureiro" userId="94e88839806f548f" providerId="LiveId" clId="{2B400CC1-66FC-4C9B-AA23-390BAC467E40}" dt="2022-02-02T15:20:30.873" v="1233" actId="1035"/>
          <ac:spMkLst>
            <pc:docMk/>
            <pc:sldMk cId="3023683892" sldId="263"/>
            <ac:spMk id="61" creationId="{CB7E654C-B116-4A09-8100-72EB6306B68A}"/>
          </ac:spMkLst>
        </pc:spChg>
        <pc:spChg chg="add mod">
          <ac:chgData name="Marta Loureiro" userId="94e88839806f548f" providerId="LiveId" clId="{2B400CC1-66FC-4C9B-AA23-390BAC467E40}" dt="2022-02-03T14:35:16.152" v="1512" actId="14100"/>
          <ac:spMkLst>
            <pc:docMk/>
            <pc:sldMk cId="3023683892" sldId="263"/>
            <ac:spMk id="72" creationId="{CB9F7F61-F809-4DEA-90D8-DA6D5EAFA93E}"/>
          </ac:spMkLst>
        </pc:spChg>
        <pc:spChg chg="add del mod">
          <ac:chgData name="Marta Loureiro" userId="94e88839806f548f" providerId="LiveId" clId="{2B400CC1-66FC-4C9B-AA23-390BAC467E40}" dt="2022-02-02T15:21:45.019" v="1316"/>
          <ac:spMkLst>
            <pc:docMk/>
            <pc:sldMk cId="3023683892" sldId="263"/>
            <ac:spMk id="73" creationId="{A8D04C31-B8C7-4E91-B31C-3153214F9CB3}"/>
          </ac:spMkLst>
        </pc:spChg>
        <pc:spChg chg="add mod">
          <ac:chgData name="Marta Loureiro" userId="94e88839806f548f" providerId="LiveId" clId="{2B400CC1-66FC-4C9B-AA23-390BAC467E40}" dt="2022-02-03T14:36:10.927" v="1524" actId="14100"/>
          <ac:spMkLst>
            <pc:docMk/>
            <pc:sldMk cId="3023683892" sldId="263"/>
            <ac:spMk id="74" creationId="{3DF9EC60-0CC0-4A82-8DE9-AE2E44E8B8EF}"/>
          </ac:spMkLst>
        </pc:spChg>
        <pc:spChg chg="add mod">
          <ac:chgData name="Marta Loureiro" userId="94e88839806f548f" providerId="LiveId" clId="{2B400CC1-66FC-4C9B-AA23-390BAC467E40}" dt="2022-02-03T14:35:37.894" v="1518" actId="14100"/>
          <ac:spMkLst>
            <pc:docMk/>
            <pc:sldMk cId="3023683892" sldId="263"/>
            <ac:spMk id="77" creationId="{F4D5EA08-1367-4A2A-B848-5FB3AB334D26}"/>
          </ac:spMkLst>
        </pc:spChg>
        <pc:graphicFrameChg chg="add del mod">
          <ac:chgData name="Marta Loureiro" userId="94e88839806f548f" providerId="LiveId" clId="{2B400CC1-66FC-4C9B-AA23-390BAC467E40}" dt="2022-02-02T12:48:06.307" v="88" actId="478"/>
          <ac:graphicFrameMkLst>
            <pc:docMk/>
            <pc:sldMk cId="3023683892" sldId="263"/>
            <ac:graphicFrameMk id="2" creationId="{3FAA8651-A2F1-4DC3-B4FD-4E1510F24F80}"/>
          </ac:graphicFrameMkLst>
        </pc:graphicFrameChg>
        <pc:picChg chg="add del mod">
          <ac:chgData name="Marta Loureiro" userId="94e88839806f548f" providerId="LiveId" clId="{2B400CC1-66FC-4C9B-AA23-390BAC467E40}" dt="2022-02-02T12:48:27.424" v="92" actId="478"/>
          <ac:picMkLst>
            <pc:docMk/>
            <pc:sldMk cId="3023683892" sldId="263"/>
            <ac:picMk id="7" creationId="{2C58B454-27D7-46B8-B6FC-CC08594272DD}"/>
          </ac:picMkLst>
        </pc:picChg>
        <pc:picChg chg="add del mod">
          <ac:chgData name="Marta Loureiro" userId="94e88839806f548f" providerId="LiveId" clId="{2B400CC1-66FC-4C9B-AA23-390BAC467E40}" dt="2022-02-02T12:55:36.010" v="387" actId="478"/>
          <ac:picMkLst>
            <pc:docMk/>
            <pc:sldMk cId="3023683892" sldId="263"/>
            <ac:picMk id="9" creationId="{A0DDF54E-99B2-48BB-BEB5-545B4EAA257B}"/>
          </ac:picMkLst>
        </pc:picChg>
        <pc:picChg chg="add mod">
          <ac:chgData name="Marta Loureiro" userId="94e88839806f548f" providerId="LiveId" clId="{2B400CC1-66FC-4C9B-AA23-390BAC467E40}" dt="2022-02-03T14:36:29.284" v="1527" actId="1036"/>
          <ac:picMkLst>
            <pc:docMk/>
            <pc:sldMk cId="3023683892" sldId="263"/>
            <ac:picMk id="69" creationId="{3E55B4C8-1226-4C20-8A9D-5B4945744B56}"/>
          </ac:picMkLst>
        </pc:picChg>
        <pc:picChg chg="add mod">
          <ac:chgData name="Marta Loureiro" userId="94e88839806f548f" providerId="LiveId" clId="{2B400CC1-66FC-4C9B-AA23-390BAC467E40}" dt="2022-02-03T14:35:13.699" v="1511" actId="14100"/>
          <ac:picMkLst>
            <pc:docMk/>
            <pc:sldMk cId="3023683892" sldId="263"/>
            <ac:picMk id="71" creationId="{F1AEF178-9931-4300-BC80-AFE8A2B73A2F}"/>
          </ac:picMkLst>
        </pc:picChg>
        <pc:picChg chg="add mod">
          <ac:chgData name="Marta Loureiro" userId="94e88839806f548f" providerId="LiveId" clId="{2B400CC1-66FC-4C9B-AA23-390BAC467E40}" dt="2022-02-03T14:35:47.063" v="1521" actId="1076"/>
          <ac:picMkLst>
            <pc:docMk/>
            <pc:sldMk cId="3023683892" sldId="263"/>
            <ac:picMk id="76" creationId="{092FC2E7-BF4D-411E-A1DA-385AE3326E5B}"/>
          </ac:picMkLst>
        </pc:picChg>
        <pc:cxnChg chg="add del mod">
          <ac:chgData name="Marta Loureiro" userId="94e88839806f548f" providerId="LiveId" clId="{2B400CC1-66FC-4C9B-AA23-390BAC467E40}" dt="2022-02-02T12:52:05.702" v="161" actId="478"/>
          <ac:cxnSpMkLst>
            <pc:docMk/>
            <pc:sldMk cId="3023683892" sldId="263"/>
            <ac:cxnSpMk id="13" creationId="{14CD6C4C-9A8B-4107-8788-5F05525F2FFB}"/>
          </ac:cxnSpMkLst>
        </pc:cxnChg>
        <pc:cxnChg chg="add del mod">
          <ac:chgData name="Marta Loureiro" userId="94e88839806f548f" providerId="LiveId" clId="{2B400CC1-66FC-4C9B-AA23-390BAC467E40}" dt="2022-02-02T14:14:29.084" v="1095" actId="478"/>
          <ac:cxnSpMkLst>
            <pc:docMk/>
            <pc:sldMk cId="3023683892" sldId="263"/>
            <ac:cxnSpMk id="18" creationId="{7B2540D6-2C91-498B-8D19-1BA2CC8F5D59}"/>
          </ac:cxnSpMkLst>
        </pc:cxnChg>
        <pc:cxnChg chg="add del mod">
          <ac:chgData name="Marta Loureiro" userId="94e88839806f548f" providerId="LiveId" clId="{2B400CC1-66FC-4C9B-AA23-390BAC467E40}" dt="2022-02-02T14:14:29.084" v="1095" actId="478"/>
          <ac:cxnSpMkLst>
            <pc:docMk/>
            <pc:sldMk cId="3023683892" sldId="263"/>
            <ac:cxnSpMk id="22" creationId="{88ECF690-5ED9-429B-9CC0-5861265E3435}"/>
          </ac:cxnSpMkLst>
        </pc:cxnChg>
        <pc:cxnChg chg="add del mod">
          <ac:chgData name="Marta Loureiro" userId="94e88839806f548f" providerId="LiveId" clId="{2B400CC1-66FC-4C9B-AA23-390BAC467E40}" dt="2022-02-02T14:14:29.084" v="1095" actId="478"/>
          <ac:cxnSpMkLst>
            <pc:docMk/>
            <pc:sldMk cId="3023683892" sldId="263"/>
            <ac:cxnSpMk id="28" creationId="{D32B3689-9336-485E-ABFF-F728B26608E3}"/>
          </ac:cxnSpMkLst>
        </pc:cxnChg>
        <pc:cxnChg chg="add del mod">
          <ac:chgData name="Marta Loureiro" userId="94e88839806f548f" providerId="LiveId" clId="{2B400CC1-66FC-4C9B-AA23-390BAC467E40}" dt="2022-02-02T14:14:29.084" v="1095" actId="478"/>
          <ac:cxnSpMkLst>
            <pc:docMk/>
            <pc:sldMk cId="3023683892" sldId="263"/>
            <ac:cxnSpMk id="31" creationId="{FE99BFBB-1339-4CC8-9B01-2333DE20E6C7}"/>
          </ac:cxnSpMkLst>
        </pc:cxnChg>
        <pc:cxnChg chg="add del mod">
          <ac:chgData name="Marta Loureiro" userId="94e88839806f548f" providerId="LiveId" clId="{2B400CC1-66FC-4C9B-AA23-390BAC467E40}" dt="2022-02-02T14:00:01.172" v="777" actId="478"/>
          <ac:cxnSpMkLst>
            <pc:docMk/>
            <pc:sldMk cId="3023683892" sldId="263"/>
            <ac:cxnSpMk id="37" creationId="{2C2B2572-CFB4-4527-B4B7-4D06E6B19501}"/>
          </ac:cxnSpMkLst>
        </pc:cxnChg>
        <pc:cxnChg chg="add del mod">
          <ac:chgData name="Marta Loureiro" userId="94e88839806f548f" providerId="LiveId" clId="{2B400CC1-66FC-4C9B-AA23-390BAC467E40}" dt="2022-02-02T14:14:41.321" v="1100" actId="478"/>
          <ac:cxnSpMkLst>
            <pc:docMk/>
            <pc:sldMk cId="3023683892" sldId="263"/>
            <ac:cxnSpMk id="45" creationId="{899A0301-5ACE-4960-A8E6-E5CF92A6B9EB}"/>
          </ac:cxnSpMkLst>
        </pc:cxnChg>
        <pc:cxnChg chg="add mod">
          <ac:chgData name="Marta Loureiro" userId="94e88839806f548f" providerId="LiveId" clId="{2B400CC1-66FC-4C9B-AA23-390BAC467E40}" dt="2022-02-02T15:20:30.873" v="1233" actId="1035"/>
          <ac:cxnSpMkLst>
            <pc:docMk/>
            <pc:sldMk cId="3023683892" sldId="263"/>
            <ac:cxnSpMk id="57" creationId="{AD45FD43-30E3-4047-801E-6A8FA4234850}"/>
          </ac:cxnSpMkLst>
        </pc:cxnChg>
        <pc:cxnChg chg="add mod">
          <ac:chgData name="Marta Loureiro" userId="94e88839806f548f" providerId="LiveId" clId="{2B400CC1-66FC-4C9B-AA23-390BAC467E40}" dt="2022-02-02T15:20:30.873" v="1233" actId="1035"/>
          <ac:cxnSpMkLst>
            <pc:docMk/>
            <pc:sldMk cId="3023683892" sldId="263"/>
            <ac:cxnSpMk id="59" creationId="{C0A600F5-F5B1-49E4-8CA1-A2F99FF2347B}"/>
          </ac:cxnSpMkLst>
        </pc:cxnChg>
        <pc:cxnChg chg="add mod">
          <ac:chgData name="Marta Loureiro" userId="94e88839806f548f" providerId="LiveId" clId="{2B400CC1-66FC-4C9B-AA23-390BAC467E40}" dt="2022-02-02T15:20:30.873" v="1233" actId="1035"/>
          <ac:cxnSpMkLst>
            <pc:docMk/>
            <pc:sldMk cId="3023683892" sldId="263"/>
            <ac:cxnSpMk id="62" creationId="{A840B210-F19D-4E9F-A2F9-DF8800648BEE}"/>
          </ac:cxnSpMkLst>
        </pc:cxnChg>
        <pc:cxnChg chg="add mod">
          <ac:chgData name="Marta Loureiro" userId="94e88839806f548f" providerId="LiveId" clId="{2B400CC1-66FC-4C9B-AA23-390BAC467E40}" dt="2022-02-02T15:20:30.873" v="1233" actId="1035"/>
          <ac:cxnSpMkLst>
            <pc:docMk/>
            <pc:sldMk cId="3023683892" sldId="263"/>
            <ac:cxnSpMk id="63" creationId="{B099E88C-788C-45C0-A25E-CBD13137E7A4}"/>
          </ac:cxnSpMkLst>
        </pc:cxnChg>
        <pc:cxnChg chg="add mod">
          <ac:chgData name="Marta Loureiro" userId="94e88839806f548f" providerId="LiveId" clId="{2B400CC1-66FC-4C9B-AA23-390BAC467E40}" dt="2022-02-02T15:20:30.873" v="1233" actId="1035"/>
          <ac:cxnSpMkLst>
            <pc:docMk/>
            <pc:sldMk cId="3023683892" sldId="263"/>
            <ac:cxnSpMk id="64" creationId="{1501F6C4-E2B5-4BA8-BBEB-9C6EC2077976}"/>
          </ac:cxnSpMkLst>
        </pc:cxnChg>
      </pc:sldChg>
      <pc:sldChg chg="modSp add del mod">
        <pc:chgData name="Marta Loureiro" userId="94e88839806f548f" providerId="LiveId" clId="{2B400CC1-66FC-4C9B-AA23-390BAC467E40}" dt="2022-02-02T14:08:32.452" v="943" actId="47"/>
        <pc:sldMkLst>
          <pc:docMk/>
          <pc:sldMk cId="588157555" sldId="264"/>
        </pc:sldMkLst>
        <pc:spChg chg="mod">
          <ac:chgData name="Marta Loureiro" userId="94e88839806f548f" providerId="LiveId" clId="{2B400CC1-66FC-4C9B-AA23-390BAC467E40}" dt="2022-02-02T12:59:12.720" v="588" actId="20577"/>
          <ac:spMkLst>
            <pc:docMk/>
            <pc:sldMk cId="588157555" sldId="264"/>
            <ac:spMk id="38" creationId="{77E33F92-6FEE-4CF8-90D3-260D8C92C912}"/>
          </ac:spMkLst>
        </pc:spChg>
        <pc:cxnChg chg="mod">
          <ac:chgData name="Marta Loureiro" userId="94e88839806f548f" providerId="LiveId" clId="{2B400CC1-66FC-4C9B-AA23-390BAC467E40}" dt="2022-02-02T12:59:06.798" v="559" actId="20577"/>
          <ac:cxnSpMkLst>
            <pc:docMk/>
            <pc:sldMk cId="588157555" sldId="264"/>
            <ac:cxnSpMk id="37" creationId="{2C2B2572-CFB4-4527-B4B7-4D06E6B19501}"/>
          </ac:cxnSpMkLst>
        </pc:cxnChg>
      </pc:sldChg>
      <pc:sldChg chg="modSp add del mod">
        <pc:chgData name="Marta Loureiro" userId="94e88839806f548f" providerId="LiveId" clId="{2B400CC1-66FC-4C9B-AA23-390BAC467E40}" dt="2022-02-02T14:09:02.440" v="950" actId="47"/>
        <pc:sldMkLst>
          <pc:docMk/>
          <pc:sldMk cId="2164063647" sldId="265"/>
        </pc:sldMkLst>
        <pc:spChg chg="mod">
          <ac:chgData name="Marta Loureiro" userId="94e88839806f548f" providerId="LiveId" clId="{2B400CC1-66FC-4C9B-AA23-390BAC467E40}" dt="2022-02-02T12:59:35.665" v="645" actId="1076"/>
          <ac:spMkLst>
            <pc:docMk/>
            <pc:sldMk cId="2164063647" sldId="265"/>
            <ac:spMk id="38" creationId="{77E33F92-6FEE-4CF8-90D3-260D8C92C912}"/>
          </ac:spMkLst>
        </pc:spChg>
        <pc:cxnChg chg="mod">
          <ac:chgData name="Marta Loureiro" userId="94e88839806f548f" providerId="LiveId" clId="{2B400CC1-66FC-4C9B-AA23-390BAC467E40}" dt="2022-02-02T12:59:35.665" v="645" actId="1076"/>
          <ac:cxnSpMkLst>
            <pc:docMk/>
            <pc:sldMk cId="2164063647" sldId="265"/>
            <ac:cxnSpMk id="37" creationId="{2C2B2572-CFB4-4527-B4B7-4D06E6B19501}"/>
          </ac:cxnSpMkLst>
        </pc:cxnChg>
      </pc:sldChg>
      <pc:sldChg chg="addSp delSp modSp add del mod">
        <pc:chgData name="Marta Loureiro" userId="94e88839806f548f" providerId="LiveId" clId="{2B400CC1-66FC-4C9B-AA23-390BAC467E40}" dt="2022-02-02T14:09:51.688" v="961" actId="2696"/>
        <pc:sldMkLst>
          <pc:docMk/>
          <pc:sldMk cId="1231079284" sldId="266"/>
        </pc:sldMkLst>
        <pc:spChg chg="mod">
          <ac:chgData name="Marta Loureiro" userId="94e88839806f548f" providerId="LiveId" clId="{2B400CC1-66FC-4C9B-AA23-390BAC467E40}" dt="2022-02-02T13:59:20.078" v="775" actId="164"/>
          <ac:spMkLst>
            <pc:docMk/>
            <pc:sldMk cId="1231079284" sldId="266"/>
            <ac:spMk id="10" creationId="{C950B561-57FB-49C5-990E-4A46F2E253E8}"/>
          </ac:spMkLst>
        </pc:spChg>
        <pc:spChg chg="mod">
          <ac:chgData name="Marta Loureiro" userId="94e88839806f548f" providerId="LiveId" clId="{2B400CC1-66FC-4C9B-AA23-390BAC467E40}" dt="2022-02-02T13:59:20.078" v="775" actId="164"/>
          <ac:spMkLst>
            <pc:docMk/>
            <pc:sldMk cId="1231079284" sldId="266"/>
            <ac:spMk id="15" creationId="{5CB699E2-5D53-402C-852F-241111B401F7}"/>
          </ac:spMkLst>
        </pc:spChg>
        <pc:spChg chg="mod">
          <ac:chgData name="Marta Loureiro" userId="94e88839806f548f" providerId="LiveId" clId="{2B400CC1-66FC-4C9B-AA23-390BAC467E40}" dt="2022-02-02T13:59:20.078" v="775" actId="164"/>
          <ac:spMkLst>
            <pc:docMk/>
            <pc:sldMk cId="1231079284" sldId="266"/>
            <ac:spMk id="21" creationId="{9D62A0EF-5794-47CA-92DA-51AB6E0A47AE}"/>
          </ac:spMkLst>
        </pc:spChg>
        <pc:spChg chg="mod">
          <ac:chgData name="Marta Loureiro" userId="94e88839806f548f" providerId="LiveId" clId="{2B400CC1-66FC-4C9B-AA23-390BAC467E40}" dt="2022-02-02T13:59:20.078" v="775" actId="164"/>
          <ac:spMkLst>
            <pc:docMk/>
            <pc:sldMk cId="1231079284" sldId="266"/>
            <ac:spMk id="26" creationId="{80BEA13D-4A1C-409D-BA9C-32D239B52C5A}"/>
          </ac:spMkLst>
        </pc:spChg>
        <pc:spChg chg="mod">
          <ac:chgData name="Marta Loureiro" userId="94e88839806f548f" providerId="LiveId" clId="{2B400CC1-66FC-4C9B-AA23-390BAC467E40}" dt="2022-02-02T13:59:20.078" v="775" actId="164"/>
          <ac:spMkLst>
            <pc:docMk/>
            <pc:sldMk cId="1231079284" sldId="266"/>
            <ac:spMk id="27" creationId="{0A778C7B-4D01-43BC-B12D-9E9AF20D6028}"/>
          </ac:spMkLst>
        </pc:spChg>
        <pc:spChg chg="mod">
          <ac:chgData name="Marta Loureiro" userId="94e88839806f548f" providerId="LiveId" clId="{2B400CC1-66FC-4C9B-AA23-390BAC467E40}" dt="2022-02-02T13:58:45.369" v="758" actId="20577"/>
          <ac:spMkLst>
            <pc:docMk/>
            <pc:sldMk cId="1231079284" sldId="266"/>
            <ac:spMk id="38" creationId="{77E33F92-6FEE-4CF8-90D3-260D8C92C912}"/>
          </ac:spMkLst>
        </pc:spChg>
        <pc:grpChg chg="add mod">
          <ac:chgData name="Marta Loureiro" userId="94e88839806f548f" providerId="LiveId" clId="{2B400CC1-66FC-4C9B-AA23-390BAC467E40}" dt="2022-02-02T13:59:20.078" v="775" actId="164"/>
          <ac:grpSpMkLst>
            <pc:docMk/>
            <pc:sldMk cId="1231079284" sldId="266"/>
            <ac:grpSpMk id="19" creationId="{456E9819-BA61-4337-9449-1B724D149E86}"/>
          </ac:grpSpMkLst>
        </pc:grpChg>
        <pc:picChg chg="add del mod">
          <ac:chgData name="Marta Loureiro" userId="94e88839806f548f" providerId="LiveId" clId="{2B400CC1-66FC-4C9B-AA23-390BAC467E40}" dt="2022-02-02T13:57:32.230" v="707"/>
          <ac:picMkLst>
            <pc:docMk/>
            <pc:sldMk cId="1231079284" sldId="266"/>
            <ac:picMk id="8" creationId="{00C7F285-84D5-4FA1-A0C3-5027B3D29C60}"/>
          </ac:picMkLst>
        </pc:picChg>
        <pc:cxnChg chg="mod">
          <ac:chgData name="Marta Loureiro" userId="94e88839806f548f" providerId="LiveId" clId="{2B400CC1-66FC-4C9B-AA23-390BAC467E40}" dt="2022-02-02T13:59:20.078" v="775" actId="164"/>
          <ac:cxnSpMkLst>
            <pc:docMk/>
            <pc:sldMk cId="1231079284" sldId="266"/>
            <ac:cxnSpMk id="18" creationId="{7B2540D6-2C91-498B-8D19-1BA2CC8F5D59}"/>
          </ac:cxnSpMkLst>
        </pc:cxnChg>
        <pc:cxnChg chg="mod">
          <ac:chgData name="Marta Loureiro" userId="94e88839806f548f" providerId="LiveId" clId="{2B400CC1-66FC-4C9B-AA23-390BAC467E40}" dt="2022-02-02T13:59:20.078" v="775" actId="164"/>
          <ac:cxnSpMkLst>
            <pc:docMk/>
            <pc:sldMk cId="1231079284" sldId="266"/>
            <ac:cxnSpMk id="22" creationId="{88ECF690-5ED9-429B-9CC0-5861265E3435}"/>
          </ac:cxnSpMkLst>
        </pc:cxnChg>
        <pc:cxnChg chg="mod">
          <ac:chgData name="Marta Loureiro" userId="94e88839806f548f" providerId="LiveId" clId="{2B400CC1-66FC-4C9B-AA23-390BAC467E40}" dt="2022-02-02T13:59:20.078" v="775" actId="164"/>
          <ac:cxnSpMkLst>
            <pc:docMk/>
            <pc:sldMk cId="1231079284" sldId="266"/>
            <ac:cxnSpMk id="28" creationId="{D32B3689-9336-485E-ABFF-F728B26608E3}"/>
          </ac:cxnSpMkLst>
        </pc:cxnChg>
        <pc:cxnChg chg="mod">
          <ac:chgData name="Marta Loureiro" userId="94e88839806f548f" providerId="LiveId" clId="{2B400CC1-66FC-4C9B-AA23-390BAC467E40}" dt="2022-02-02T13:59:20.078" v="775" actId="164"/>
          <ac:cxnSpMkLst>
            <pc:docMk/>
            <pc:sldMk cId="1231079284" sldId="266"/>
            <ac:cxnSpMk id="31" creationId="{FE99BFBB-1339-4CC8-9B01-2333DE20E6C7}"/>
          </ac:cxnSpMkLst>
        </pc:cxnChg>
        <pc:cxnChg chg="mod">
          <ac:chgData name="Marta Loureiro" userId="94e88839806f548f" providerId="LiveId" clId="{2B400CC1-66FC-4C9B-AA23-390BAC467E40}" dt="2022-02-02T13:59:18.990" v="774" actId="14100"/>
          <ac:cxnSpMkLst>
            <pc:docMk/>
            <pc:sldMk cId="1231079284" sldId="266"/>
            <ac:cxnSpMk id="37" creationId="{2C2B2572-CFB4-4527-B4B7-4D06E6B19501}"/>
          </ac:cxnSpMkLst>
        </pc:cxnChg>
      </pc:sldChg>
      <pc:sldChg chg="delSp modSp add mod modTransition">
        <pc:chgData name="Marta Loureiro" userId="94e88839806f548f" providerId="LiveId" clId="{2B400CC1-66FC-4C9B-AA23-390BAC467E40}" dt="2022-02-03T14:31:58.604" v="1504"/>
        <pc:sldMkLst>
          <pc:docMk/>
          <pc:sldMk cId="2915555559" sldId="267"/>
        </pc:sldMkLst>
        <pc:spChg chg="mod">
          <ac:chgData name="Marta Loureiro" userId="94e88839806f548f" providerId="LiveId" clId="{2B400CC1-66FC-4C9B-AA23-390BAC467E40}" dt="2022-02-02T14:02:25.635" v="844" actId="1038"/>
          <ac:spMkLst>
            <pc:docMk/>
            <pc:sldMk cId="2915555559" sldId="267"/>
            <ac:spMk id="15" creationId="{5CB699E2-5D53-402C-852F-241111B401F7}"/>
          </ac:spMkLst>
        </pc:spChg>
        <pc:spChg chg="mod">
          <ac:chgData name="Marta Loureiro" userId="94e88839806f548f" providerId="LiveId" clId="{2B400CC1-66FC-4C9B-AA23-390BAC467E40}" dt="2022-02-02T14:02:25.635" v="844" actId="1038"/>
          <ac:spMkLst>
            <pc:docMk/>
            <pc:sldMk cId="2915555559" sldId="267"/>
            <ac:spMk id="21" creationId="{9D62A0EF-5794-47CA-92DA-51AB6E0A47AE}"/>
          </ac:spMkLst>
        </pc:spChg>
        <pc:spChg chg="mod">
          <ac:chgData name="Marta Loureiro" userId="94e88839806f548f" providerId="LiveId" clId="{2B400CC1-66FC-4C9B-AA23-390BAC467E40}" dt="2022-02-02T14:02:25.635" v="844" actId="1038"/>
          <ac:spMkLst>
            <pc:docMk/>
            <pc:sldMk cId="2915555559" sldId="267"/>
            <ac:spMk id="26" creationId="{80BEA13D-4A1C-409D-BA9C-32D239B52C5A}"/>
          </ac:spMkLst>
        </pc:spChg>
        <pc:spChg chg="mod">
          <ac:chgData name="Marta Loureiro" userId="94e88839806f548f" providerId="LiveId" clId="{2B400CC1-66FC-4C9B-AA23-390BAC467E40}" dt="2022-02-02T14:02:25.635" v="844" actId="1038"/>
          <ac:spMkLst>
            <pc:docMk/>
            <pc:sldMk cId="2915555559" sldId="267"/>
            <ac:spMk id="27" creationId="{0A778C7B-4D01-43BC-B12D-9E9AF20D6028}"/>
          </ac:spMkLst>
        </pc:spChg>
        <pc:spChg chg="del">
          <ac:chgData name="Marta Loureiro" userId="94e88839806f548f" providerId="LiveId" clId="{2B400CC1-66FC-4C9B-AA23-390BAC467E40}" dt="2022-02-02T14:03:32.514" v="860" actId="478"/>
          <ac:spMkLst>
            <pc:docMk/>
            <pc:sldMk cId="2915555559" sldId="267"/>
            <ac:spMk id="38" creationId="{77E33F92-6FEE-4CF8-90D3-260D8C92C912}"/>
          </ac:spMkLst>
        </pc:spChg>
        <pc:cxnChg chg="mod">
          <ac:chgData name="Marta Loureiro" userId="94e88839806f548f" providerId="LiveId" clId="{2B400CC1-66FC-4C9B-AA23-390BAC467E40}" dt="2022-02-02T14:02:25.635" v="844" actId="1038"/>
          <ac:cxnSpMkLst>
            <pc:docMk/>
            <pc:sldMk cId="2915555559" sldId="267"/>
            <ac:cxnSpMk id="18" creationId="{7B2540D6-2C91-498B-8D19-1BA2CC8F5D59}"/>
          </ac:cxnSpMkLst>
        </pc:cxnChg>
        <pc:cxnChg chg="mod">
          <ac:chgData name="Marta Loureiro" userId="94e88839806f548f" providerId="LiveId" clId="{2B400CC1-66FC-4C9B-AA23-390BAC467E40}" dt="2022-02-02T14:02:25.635" v="844" actId="1038"/>
          <ac:cxnSpMkLst>
            <pc:docMk/>
            <pc:sldMk cId="2915555559" sldId="267"/>
            <ac:cxnSpMk id="22" creationId="{88ECF690-5ED9-429B-9CC0-5861265E3435}"/>
          </ac:cxnSpMkLst>
        </pc:cxnChg>
        <pc:cxnChg chg="mod">
          <ac:chgData name="Marta Loureiro" userId="94e88839806f548f" providerId="LiveId" clId="{2B400CC1-66FC-4C9B-AA23-390BAC467E40}" dt="2022-02-02T14:02:25.635" v="844" actId="1038"/>
          <ac:cxnSpMkLst>
            <pc:docMk/>
            <pc:sldMk cId="2915555559" sldId="267"/>
            <ac:cxnSpMk id="28" creationId="{D32B3689-9336-485E-ABFF-F728B26608E3}"/>
          </ac:cxnSpMkLst>
        </pc:cxnChg>
        <pc:cxnChg chg="mod">
          <ac:chgData name="Marta Loureiro" userId="94e88839806f548f" providerId="LiveId" clId="{2B400CC1-66FC-4C9B-AA23-390BAC467E40}" dt="2022-02-02T14:02:25.635" v="844" actId="1038"/>
          <ac:cxnSpMkLst>
            <pc:docMk/>
            <pc:sldMk cId="2915555559" sldId="267"/>
            <ac:cxnSpMk id="31" creationId="{FE99BFBB-1339-4CC8-9B01-2333DE20E6C7}"/>
          </ac:cxnSpMkLst>
        </pc:cxnChg>
        <pc:cxnChg chg="del mod">
          <ac:chgData name="Marta Loureiro" userId="94e88839806f548f" providerId="LiveId" clId="{2B400CC1-66FC-4C9B-AA23-390BAC467E40}" dt="2022-02-02T14:03:31.696" v="859" actId="478"/>
          <ac:cxnSpMkLst>
            <pc:docMk/>
            <pc:sldMk cId="2915555559" sldId="267"/>
            <ac:cxnSpMk id="37" creationId="{2C2B2572-CFB4-4527-B4B7-4D06E6B19501}"/>
          </ac:cxnSpMkLst>
        </pc:cxnChg>
      </pc:sldChg>
      <pc:sldChg chg="addSp delSp modSp add del mod">
        <pc:chgData name="Marta Loureiro" userId="94e88839806f548f" providerId="LiveId" clId="{2B400CC1-66FC-4C9B-AA23-390BAC467E40}" dt="2022-02-02T14:08:10.592" v="936" actId="47"/>
        <pc:sldMkLst>
          <pc:docMk/>
          <pc:sldMk cId="2686442495" sldId="268"/>
        </pc:sldMkLst>
        <pc:spChg chg="add mod">
          <ac:chgData name="Marta Loureiro" userId="94e88839806f548f" providerId="LiveId" clId="{2B400CC1-66FC-4C9B-AA23-390BAC467E40}" dt="2022-02-02T14:06:02.292" v="886" actId="1076"/>
          <ac:spMkLst>
            <pc:docMk/>
            <pc:sldMk cId="2686442495" sldId="268"/>
            <ac:spMk id="19" creationId="{73BE48E8-6166-4047-A527-E3CF9D80FB02}"/>
          </ac:spMkLst>
        </pc:spChg>
        <pc:spChg chg="add mod">
          <ac:chgData name="Marta Loureiro" userId="94e88839806f548f" providerId="LiveId" clId="{2B400CC1-66FC-4C9B-AA23-390BAC467E40}" dt="2022-02-02T14:06:48.813" v="897" actId="1076"/>
          <ac:spMkLst>
            <pc:docMk/>
            <pc:sldMk cId="2686442495" sldId="268"/>
            <ac:spMk id="24" creationId="{820F4889-16C1-4E93-AB11-C3EF3635387D}"/>
          </ac:spMkLst>
        </pc:spChg>
        <pc:spChg chg="del">
          <ac:chgData name="Marta Loureiro" userId="94e88839806f548f" providerId="LiveId" clId="{2B400CC1-66FC-4C9B-AA23-390BAC467E40}" dt="2022-02-02T14:04:52.830" v="872" actId="478"/>
          <ac:spMkLst>
            <pc:docMk/>
            <pc:sldMk cId="2686442495" sldId="268"/>
            <ac:spMk id="46" creationId="{4E0CE6E6-F8AB-40E3-979A-C014AEB213E0}"/>
          </ac:spMkLst>
        </pc:spChg>
        <pc:spChg chg="mod">
          <ac:chgData name="Marta Loureiro" userId="94e88839806f548f" providerId="LiveId" clId="{2B400CC1-66FC-4C9B-AA23-390BAC467E40}" dt="2022-02-02T14:05:24.299" v="881" actId="1582"/>
          <ac:spMkLst>
            <pc:docMk/>
            <pc:sldMk cId="2686442495" sldId="268"/>
            <ac:spMk id="54" creationId="{B4BDB7DA-EAF4-41DF-9A09-18C30036FB4F}"/>
          </ac:spMkLst>
        </pc:spChg>
        <pc:cxnChg chg="add del mod">
          <ac:chgData name="Marta Loureiro" userId="94e88839806f548f" providerId="LiveId" clId="{2B400CC1-66FC-4C9B-AA23-390BAC467E40}" dt="2022-02-02T14:05:51.487" v="884" actId="478"/>
          <ac:cxnSpMkLst>
            <pc:docMk/>
            <pc:sldMk cId="2686442495" sldId="268"/>
            <ac:cxnSpMk id="17" creationId="{C148CB90-D730-4E0C-9465-31D372696F2B}"/>
          </ac:cxnSpMkLst>
        </pc:cxnChg>
        <pc:cxnChg chg="add mod">
          <ac:chgData name="Marta Loureiro" userId="94e88839806f548f" providerId="LiveId" clId="{2B400CC1-66FC-4C9B-AA23-390BAC467E40}" dt="2022-02-02T14:06:48.813" v="897" actId="1076"/>
          <ac:cxnSpMkLst>
            <pc:docMk/>
            <pc:sldMk cId="2686442495" sldId="268"/>
            <ac:cxnSpMk id="23" creationId="{4B2A566F-EA04-4F96-AAD9-FEA4701ADF71}"/>
          </ac:cxnSpMkLst>
        </pc:cxnChg>
        <pc:cxnChg chg="del mod">
          <ac:chgData name="Marta Loureiro" userId="94e88839806f548f" providerId="LiveId" clId="{2B400CC1-66FC-4C9B-AA23-390BAC467E40}" dt="2022-02-02T14:04:53.670" v="873" actId="478"/>
          <ac:cxnSpMkLst>
            <pc:docMk/>
            <pc:sldMk cId="2686442495" sldId="268"/>
            <ac:cxnSpMk id="45" creationId="{899A0301-5ACE-4960-A8E6-E5CF92A6B9EB}"/>
          </ac:cxnSpMkLst>
        </pc:cxnChg>
      </pc:sldChg>
      <pc:sldChg chg="addSp delSp modSp add mod modTransition">
        <pc:chgData name="Marta Loureiro" userId="94e88839806f548f" providerId="LiveId" clId="{2B400CC1-66FC-4C9B-AA23-390BAC467E40}" dt="2022-02-04T12:45:57.271" v="2164" actId="14100"/>
        <pc:sldMkLst>
          <pc:docMk/>
          <pc:sldMk cId="1855889669" sldId="269"/>
        </pc:sldMkLst>
        <pc:spChg chg="del">
          <ac:chgData name="Marta Loureiro" userId="94e88839806f548f" providerId="LiveId" clId="{2B400CC1-66FC-4C9B-AA23-390BAC467E40}" dt="2022-02-02T14:13:37.767" v="1080" actId="478"/>
          <ac:spMkLst>
            <pc:docMk/>
            <pc:sldMk cId="1855889669" sldId="269"/>
            <ac:spMk id="10" creationId="{C950B561-57FB-49C5-990E-4A46F2E253E8}"/>
          </ac:spMkLst>
        </pc:spChg>
        <pc:spChg chg="del">
          <ac:chgData name="Marta Loureiro" userId="94e88839806f548f" providerId="LiveId" clId="{2B400CC1-66FC-4C9B-AA23-390BAC467E40}" dt="2022-02-02T14:13:37.767" v="1080" actId="478"/>
          <ac:spMkLst>
            <pc:docMk/>
            <pc:sldMk cId="1855889669" sldId="269"/>
            <ac:spMk id="15" creationId="{5CB699E2-5D53-402C-852F-241111B401F7}"/>
          </ac:spMkLst>
        </pc:spChg>
        <pc:spChg chg="add mod">
          <ac:chgData name="Marta Loureiro" userId="94e88839806f548f" providerId="LiveId" clId="{2B400CC1-66FC-4C9B-AA23-390BAC467E40}" dt="2022-02-02T14:13:38.034" v="1081"/>
          <ac:spMkLst>
            <pc:docMk/>
            <pc:sldMk cId="1855889669" sldId="269"/>
            <ac:spMk id="20" creationId="{D8782C0A-3F04-4CA3-99E7-5F09CB986951}"/>
          </ac:spMkLst>
        </pc:spChg>
        <pc:spChg chg="del">
          <ac:chgData name="Marta Loureiro" userId="94e88839806f548f" providerId="LiveId" clId="{2B400CC1-66FC-4C9B-AA23-390BAC467E40}" dt="2022-02-02T14:13:37.767" v="1080" actId="478"/>
          <ac:spMkLst>
            <pc:docMk/>
            <pc:sldMk cId="1855889669" sldId="269"/>
            <ac:spMk id="21" creationId="{9D62A0EF-5794-47CA-92DA-51AB6E0A47AE}"/>
          </ac:spMkLst>
        </pc:spChg>
        <pc:spChg chg="add mod">
          <ac:chgData name="Marta Loureiro" userId="94e88839806f548f" providerId="LiveId" clId="{2B400CC1-66FC-4C9B-AA23-390BAC467E40}" dt="2022-02-02T14:13:38.034" v="1081"/>
          <ac:spMkLst>
            <pc:docMk/>
            <pc:sldMk cId="1855889669" sldId="269"/>
            <ac:spMk id="23" creationId="{4702B2AE-43B4-48C2-94BF-05236BA5B456}"/>
          </ac:spMkLst>
        </pc:spChg>
        <pc:spChg chg="add mod">
          <ac:chgData name="Marta Loureiro" userId="94e88839806f548f" providerId="LiveId" clId="{2B400CC1-66FC-4C9B-AA23-390BAC467E40}" dt="2022-02-02T14:13:38.034" v="1081"/>
          <ac:spMkLst>
            <pc:docMk/>
            <pc:sldMk cId="1855889669" sldId="269"/>
            <ac:spMk id="25" creationId="{1E0748EF-DD8B-422A-A50A-4495181E325A}"/>
          </ac:spMkLst>
        </pc:spChg>
        <pc:spChg chg="add del mod">
          <ac:chgData name="Marta Loureiro" userId="94e88839806f548f" providerId="LiveId" clId="{2B400CC1-66FC-4C9B-AA23-390BAC467E40}" dt="2022-02-04T12:45:17.106" v="2158" actId="478"/>
          <ac:spMkLst>
            <pc:docMk/>
            <pc:sldMk cId="1855889669" sldId="269"/>
            <ac:spMk id="26" creationId="{159139A6-8228-4AEC-9741-A5171C5B78AF}"/>
          </ac:spMkLst>
        </pc:spChg>
        <pc:spChg chg="del">
          <ac:chgData name="Marta Loureiro" userId="94e88839806f548f" providerId="LiveId" clId="{2B400CC1-66FC-4C9B-AA23-390BAC467E40}" dt="2022-02-02T14:13:37.767" v="1080" actId="478"/>
          <ac:spMkLst>
            <pc:docMk/>
            <pc:sldMk cId="1855889669" sldId="269"/>
            <ac:spMk id="26" creationId="{80BEA13D-4A1C-409D-BA9C-32D239B52C5A}"/>
          </ac:spMkLst>
        </pc:spChg>
        <pc:spChg chg="del">
          <ac:chgData name="Marta Loureiro" userId="94e88839806f548f" providerId="LiveId" clId="{2B400CC1-66FC-4C9B-AA23-390BAC467E40}" dt="2022-02-02T14:13:37.767" v="1080" actId="478"/>
          <ac:spMkLst>
            <pc:docMk/>
            <pc:sldMk cId="1855889669" sldId="269"/>
            <ac:spMk id="27" creationId="{0A778C7B-4D01-43BC-B12D-9E9AF20D6028}"/>
          </ac:spMkLst>
        </pc:spChg>
        <pc:spChg chg="add mod">
          <ac:chgData name="Marta Loureiro" userId="94e88839806f548f" providerId="LiveId" clId="{2B400CC1-66FC-4C9B-AA23-390BAC467E40}" dt="2022-02-04T12:45:52.457" v="2163" actId="1035"/>
          <ac:spMkLst>
            <pc:docMk/>
            <pc:sldMk cId="1855889669" sldId="269"/>
            <ac:spMk id="27" creationId="{BB2882F3-4F38-4FCA-B002-9892034C56C8}"/>
          </ac:spMkLst>
        </pc:spChg>
        <pc:spChg chg="add mod">
          <ac:chgData name="Marta Loureiro" userId="94e88839806f548f" providerId="LiveId" clId="{2B400CC1-66FC-4C9B-AA23-390BAC467E40}" dt="2022-02-02T14:13:38.034" v="1081"/>
          <ac:spMkLst>
            <pc:docMk/>
            <pc:sldMk cId="1855889669" sldId="269"/>
            <ac:spMk id="30" creationId="{0375086C-DB74-4D5E-8435-69C685BBA356}"/>
          </ac:spMkLst>
        </pc:spChg>
        <pc:spChg chg="add mod">
          <ac:chgData name="Marta Loureiro" userId="94e88839806f548f" providerId="LiveId" clId="{2B400CC1-66FC-4C9B-AA23-390BAC467E40}" dt="2022-02-04T12:45:39.959" v="2160" actId="1076"/>
          <ac:spMkLst>
            <pc:docMk/>
            <pc:sldMk cId="1855889669" sldId="269"/>
            <ac:spMk id="31" creationId="{3377CE01-0C26-4E49-9C72-0BC3F7774DB0}"/>
          </ac:spMkLst>
        </pc:spChg>
        <pc:spChg chg="add mod">
          <ac:chgData name="Marta Loureiro" userId="94e88839806f548f" providerId="LiveId" clId="{2B400CC1-66FC-4C9B-AA23-390BAC467E40}" dt="2022-02-02T14:13:38.034" v="1081"/>
          <ac:spMkLst>
            <pc:docMk/>
            <pc:sldMk cId="1855889669" sldId="269"/>
            <ac:spMk id="32" creationId="{CFDDD166-A937-499F-A4CB-8D4B50E39D95}"/>
          </ac:spMkLst>
        </pc:spChg>
        <pc:spChg chg="mod">
          <ac:chgData name="Marta Loureiro" userId="94e88839806f548f" providerId="LiveId" clId="{2B400CC1-66FC-4C9B-AA23-390BAC467E40}" dt="2022-02-04T10:52:04.081" v="2021" actId="20577"/>
          <ac:spMkLst>
            <pc:docMk/>
            <pc:sldMk cId="1855889669" sldId="269"/>
            <ac:spMk id="46" creationId="{4E0CE6E6-F8AB-40E3-979A-C014AEB213E0}"/>
          </ac:spMkLst>
        </pc:spChg>
        <pc:spChg chg="mod">
          <ac:chgData name="Marta Loureiro" userId="94e88839806f548f" providerId="LiveId" clId="{2B400CC1-66FC-4C9B-AA23-390BAC467E40}" dt="2022-02-02T14:14:12.620" v="1092" actId="14100"/>
          <ac:spMkLst>
            <pc:docMk/>
            <pc:sldMk cId="1855889669" sldId="269"/>
            <ac:spMk id="54" creationId="{B4BDB7DA-EAF4-41DF-9A09-18C30036FB4F}"/>
          </ac:spMkLst>
        </pc:spChg>
        <pc:picChg chg="add mod">
          <ac:chgData name="Marta Loureiro" userId="94e88839806f548f" providerId="LiveId" clId="{2B400CC1-66FC-4C9B-AA23-390BAC467E40}" dt="2022-02-04T12:45:28.481" v="2159" actId="1076"/>
          <ac:picMkLst>
            <pc:docMk/>
            <pc:sldMk cId="1855889669" sldId="269"/>
            <ac:picMk id="7" creationId="{A09052ED-C308-4200-95B4-40B01B212C59}"/>
          </ac:picMkLst>
        </pc:picChg>
        <pc:picChg chg="add del mod modCrop">
          <ac:chgData name="Marta Loureiro" userId="94e88839806f548f" providerId="LiveId" clId="{2B400CC1-66FC-4C9B-AA23-390BAC467E40}" dt="2022-02-04T12:44:35.198" v="2140" actId="478"/>
          <ac:picMkLst>
            <pc:docMk/>
            <pc:sldMk cId="1855889669" sldId="269"/>
            <ac:picMk id="18" creationId="{3F95234F-C42E-4E4F-981B-C95E65357487}"/>
          </ac:picMkLst>
        </pc:picChg>
        <pc:cxnChg chg="del mod">
          <ac:chgData name="Marta Loureiro" userId="94e88839806f548f" providerId="LiveId" clId="{2B400CC1-66FC-4C9B-AA23-390BAC467E40}" dt="2022-02-02T14:13:37.767" v="1080" actId="478"/>
          <ac:cxnSpMkLst>
            <pc:docMk/>
            <pc:sldMk cId="1855889669" sldId="269"/>
            <ac:cxnSpMk id="18" creationId="{7B2540D6-2C91-498B-8D19-1BA2CC8F5D59}"/>
          </ac:cxnSpMkLst>
        </pc:cxnChg>
        <pc:cxnChg chg="add mod">
          <ac:chgData name="Marta Loureiro" userId="94e88839806f548f" providerId="LiveId" clId="{2B400CC1-66FC-4C9B-AA23-390BAC467E40}" dt="2022-02-04T12:45:57.271" v="2164" actId="14100"/>
          <ac:cxnSpMkLst>
            <pc:docMk/>
            <pc:sldMk cId="1855889669" sldId="269"/>
            <ac:cxnSpMk id="21" creationId="{478640C1-5A0E-4F61-BA91-666F99B3F201}"/>
          </ac:cxnSpMkLst>
        </pc:cxnChg>
        <pc:cxnChg chg="del mod">
          <ac:chgData name="Marta Loureiro" userId="94e88839806f548f" providerId="LiveId" clId="{2B400CC1-66FC-4C9B-AA23-390BAC467E40}" dt="2022-02-02T14:13:37.767" v="1080" actId="478"/>
          <ac:cxnSpMkLst>
            <pc:docMk/>
            <pc:sldMk cId="1855889669" sldId="269"/>
            <ac:cxnSpMk id="22" creationId="{88ECF690-5ED9-429B-9CC0-5861265E3435}"/>
          </ac:cxnSpMkLst>
        </pc:cxnChg>
        <pc:cxnChg chg="add mod">
          <ac:chgData name="Marta Loureiro" userId="94e88839806f548f" providerId="LiveId" clId="{2B400CC1-66FC-4C9B-AA23-390BAC467E40}" dt="2022-02-02T14:13:38.034" v="1081"/>
          <ac:cxnSpMkLst>
            <pc:docMk/>
            <pc:sldMk cId="1855889669" sldId="269"/>
            <ac:cxnSpMk id="24" creationId="{C49C2473-B747-447F-8988-AA209D300023}"/>
          </ac:cxnSpMkLst>
        </pc:cxnChg>
        <pc:cxnChg chg="del mod">
          <ac:chgData name="Marta Loureiro" userId="94e88839806f548f" providerId="LiveId" clId="{2B400CC1-66FC-4C9B-AA23-390BAC467E40}" dt="2022-02-02T14:13:37.767" v="1080" actId="478"/>
          <ac:cxnSpMkLst>
            <pc:docMk/>
            <pc:sldMk cId="1855889669" sldId="269"/>
            <ac:cxnSpMk id="28" creationId="{D32B3689-9336-485E-ABFF-F728B26608E3}"/>
          </ac:cxnSpMkLst>
        </pc:cxnChg>
        <pc:cxnChg chg="add mod">
          <ac:chgData name="Marta Loureiro" userId="94e88839806f548f" providerId="LiveId" clId="{2B400CC1-66FC-4C9B-AA23-390BAC467E40}" dt="2022-02-02T14:13:38.034" v="1081"/>
          <ac:cxnSpMkLst>
            <pc:docMk/>
            <pc:sldMk cId="1855889669" sldId="269"/>
            <ac:cxnSpMk id="29" creationId="{EC1EA952-182F-4692-9515-F67BCA56D3AC}"/>
          </ac:cxnSpMkLst>
        </pc:cxnChg>
        <pc:cxnChg chg="del mod">
          <ac:chgData name="Marta Loureiro" userId="94e88839806f548f" providerId="LiveId" clId="{2B400CC1-66FC-4C9B-AA23-390BAC467E40}" dt="2022-02-02T14:13:37.767" v="1080" actId="478"/>
          <ac:cxnSpMkLst>
            <pc:docMk/>
            <pc:sldMk cId="1855889669" sldId="269"/>
            <ac:cxnSpMk id="31" creationId="{FE99BFBB-1339-4CC8-9B01-2333DE20E6C7}"/>
          </ac:cxnSpMkLst>
        </pc:cxnChg>
        <pc:cxnChg chg="add mod">
          <ac:chgData name="Marta Loureiro" userId="94e88839806f548f" providerId="LiveId" clId="{2B400CC1-66FC-4C9B-AA23-390BAC467E40}" dt="2022-02-02T14:13:38.034" v="1081"/>
          <ac:cxnSpMkLst>
            <pc:docMk/>
            <pc:sldMk cId="1855889669" sldId="269"/>
            <ac:cxnSpMk id="33" creationId="{601945CF-B9FF-41EF-8283-7ACEDFEBB296}"/>
          </ac:cxnSpMkLst>
        </pc:cxnChg>
        <pc:cxnChg chg="add mod">
          <ac:chgData name="Marta Loureiro" userId="94e88839806f548f" providerId="LiveId" clId="{2B400CC1-66FC-4C9B-AA23-390BAC467E40}" dt="2022-02-02T14:13:38.034" v="1081"/>
          <ac:cxnSpMkLst>
            <pc:docMk/>
            <pc:sldMk cId="1855889669" sldId="269"/>
            <ac:cxnSpMk id="34" creationId="{3295E4B1-3DCD-4D8C-9226-0BB46562A851}"/>
          </ac:cxnSpMkLst>
        </pc:cxnChg>
        <pc:cxnChg chg="add mod">
          <ac:chgData name="Marta Loureiro" userId="94e88839806f548f" providerId="LiveId" clId="{2B400CC1-66FC-4C9B-AA23-390BAC467E40}" dt="2022-02-02T15:27:24.729" v="1341" actId="1037"/>
          <ac:cxnSpMkLst>
            <pc:docMk/>
            <pc:sldMk cId="1855889669" sldId="269"/>
            <ac:cxnSpMk id="35" creationId="{5B21AA8D-4F0E-4D69-A7C7-1629B696C0E6}"/>
          </ac:cxnSpMkLst>
        </pc:cxnChg>
        <pc:cxnChg chg="del mod">
          <ac:chgData name="Marta Loureiro" userId="94e88839806f548f" providerId="LiveId" clId="{2B400CC1-66FC-4C9B-AA23-390BAC467E40}" dt="2022-02-02T14:13:54.324" v="1085" actId="478"/>
          <ac:cxnSpMkLst>
            <pc:docMk/>
            <pc:sldMk cId="1855889669" sldId="269"/>
            <ac:cxnSpMk id="45" creationId="{899A0301-5ACE-4960-A8E6-E5CF92A6B9EB}"/>
          </ac:cxnSpMkLst>
        </pc:cxnChg>
      </pc:sldChg>
      <pc:sldChg chg="addSp delSp modSp add mod modTransition modAnim">
        <pc:chgData name="Marta Loureiro" userId="94e88839806f548f" providerId="LiveId" clId="{2B400CC1-66FC-4C9B-AA23-390BAC467E40}" dt="2022-02-03T14:31:42.321" v="1502"/>
        <pc:sldMkLst>
          <pc:docMk/>
          <pc:sldMk cId="1676614948" sldId="270"/>
        </pc:sldMkLst>
        <pc:spChg chg="del">
          <ac:chgData name="Marta Loureiro" userId="94e88839806f548f" providerId="LiveId" clId="{2B400CC1-66FC-4C9B-AA23-390BAC467E40}" dt="2022-02-02T14:12:07.111" v="1017" actId="478"/>
          <ac:spMkLst>
            <pc:docMk/>
            <pc:sldMk cId="1676614948" sldId="270"/>
            <ac:spMk id="10" creationId="{C950B561-57FB-49C5-990E-4A46F2E253E8}"/>
          </ac:spMkLst>
        </pc:spChg>
        <pc:spChg chg="del">
          <ac:chgData name="Marta Loureiro" userId="94e88839806f548f" providerId="LiveId" clId="{2B400CC1-66FC-4C9B-AA23-390BAC467E40}" dt="2022-02-02T14:12:07.111" v="1017" actId="478"/>
          <ac:spMkLst>
            <pc:docMk/>
            <pc:sldMk cId="1676614948" sldId="270"/>
            <ac:spMk id="15" creationId="{5CB699E2-5D53-402C-852F-241111B401F7}"/>
          </ac:spMkLst>
        </pc:spChg>
        <pc:spChg chg="add del mod">
          <ac:chgData name="Marta Loureiro" userId="94e88839806f548f" providerId="LiveId" clId="{2B400CC1-66FC-4C9B-AA23-390BAC467E40}" dt="2022-02-02T14:12:39.334" v="1067" actId="478"/>
          <ac:spMkLst>
            <pc:docMk/>
            <pc:sldMk cId="1676614948" sldId="270"/>
            <ac:spMk id="20" creationId="{ED01BBF7-9090-4FC9-BBF9-048C91F6CA9C}"/>
          </ac:spMkLst>
        </pc:spChg>
        <pc:spChg chg="del">
          <ac:chgData name="Marta Loureiro" userId="94e88839806f548f" providerId="LiveId" clId="{2B400CC1-66FC-4C9B-AA23-390BAC467E40}" dt="2022-02-02T14:12:07.111" v="1017" actId="478"/>
          <ac:spMkLst>
            <pc:docMk/>
            <pc:sldMk cId="1676614948" sldId="270"/>
            <ac:spMk id="21" creationId="{9D62A0EF-5794-47CA-92DA-51AB6E0A47AE}"/>
          </ac:spMkLst>
        </pc:spChg>
        <pc:spChg chg="add del mod">
          <ac:chgData name="Marta Loureiro" userId="94e88839806f548f" providerId="LiveId" clId="{2B400CC1-66FC-4C9B-AA23-390BAC467E40}" dt="2022-02-02T14:12:39.334" v="1067" actId="478"/>
          <ac:spMkLst>
            <pc:docMk/>
            <pc:sldMk cId="1676614948" sldId="270"/>
            <ac:spMk id="23" creationId="{E0FA4C81-DDFD-462C-97C9-E506A1BC6F97}"/>
          </ac:spMkLst>
        </pc:spChg>
        <pc:spChg chg="add del mod">
          <ac:chgData name="Marta Loureiro" userId="94e88839806f548f" providerId="LiveId" clId="{2B400CC1-66FC-4C9B-AA23-390BAC467E40}" dt="2022-02-02T14:12:39.334" v="1067" actId="478"/>
          <ac:spMkLst>
            <pc:docMk/>
            <pc:sldMk cId="1676614948" sldId="270"/>
            <ac:spMk id="25" creationId="{22DF34AD-67C8-4EEA-B611-947660829216}"/>
          </ac:spMkLst>
        </pc:spChg>
        <pc:spChg chg="del">
          <ac:chgData name="Marta Loureiro" userId="94e88839806f548f" providerId="LiveId" clId="{2B400CC1-66FC-4C9B-AA23-390BAC467E40}" dt="2022-02-02T14:12:07.111" v="1017" actId="478"/>
          <ac:spMkLst>
            <pc:docMk/>
            <pc:sldMk cId="1676614948" sldId="270"/>
            <ac:spMk id="26" creationId="{80BEA13D-4A1C-409D-BA9C-32D239B52C5A}"/>
          </ac:spMkLst>
        </pc:spChg>
        <pc:spChg chg="del">
          <ac:chgData name="Marta Loureiro" userId="94e88839806f548f" providerId="LiveId" clId="{2B400CC1-66FC-4C9B-AA23-390BAC467E40}" dt="2022-02-02T14:12:07.111" v="1017" actId="478"/>
          <ac:spMkLst>
            <pc:docMk/>
            <pc:sldMk cId="1676614948" sldId="270"/>
            <ac:spMk id="27" creationId="{0A778C7B-4D01-43BC-B12D-9E9AF20D6028}"/>
          </ac:spMkLst>
        </pc:spChg>
        <pc:spChg chg="add del mod">
          <ac:chgData name="Marta Loureiro" userId="94e88839806f548f" providerId="LiveId" clId="{2B400CC1-66FC-4C9B-AA23-390BAC467E40}" dt="2022-02-02T14:12:39.334" v="1067" actId="478"/>
          <ac:spMkLst>
            <pc:docMk/>
            <pc:sldMk cId="1676614948" sldId="270"/>
            <ac:spMk id="30" creationId="{1214DE53-A086-424E-9C30-B309B50AEBAA}"/>
          </ac:spMkLst>
        </pc:spChg>
        <pc:spChg chg="add del mod">
          <ac:chgData name="Marta Loureiro" userId="94e88839806f548f" providerId="LiveId" clId="{2B400CC1-66FC-4C9B-AA23-390BAC467E40}" dt="2022-02-02T14:12:39.334" v="1067" actId="478"/>
          <ac:spMkLst>
            <pc:docMk/>
            <pc:sldMk cId="1676614948" sldId="270"/>
            <ac:spMk id="32" creationId="{F675171D-D301-4AF0-85B1-FCFB66BA043B}"/>
          </ac:spMkLst>
        </pc:spChg>
        <pc:spChg chg="add mod">
          <ac:chgData name="Marta Loureiro" userId="94e88839806f548f" providerId="LiveId" clId="{2B400CC1-66FC-4C9B-AA23-390BAC467E40}" dt="2022-02-02T14:12:45.316" v="1068"/>
          <ac:spMkLst>
            <pc:docMk/>
            <pc:sldMk cId="1676614948" sldId="270"/>
            <ac:spMk id="35" creationId="{F6DAD1CC-6C30-4422-AB74-870781D06A45}"/>
          </ac:spMkLst>
        </pc:spChg>
        <pc:spChg chg="add mod">
          <ac:chgData name="Marta Loureiro" userId="94e88839806f548f" providerId="LiveId" clId="{2B400CC1-66FC-4C9B-AA23-390BAC467E40}" dt="2022-02-02T14:12:45.316" v="1068"/>
          <ac:spMkLst>
            <pc:docMk/>
            <pc:sldMk cId="1676614948" sldId="270"/>
            <ac:spMk id="36" creationId="{C4ADA91B-7156-4B17-8168-0E2669A939EE}"/>
          </ac:spMkLst>
        </pc:spChg>
        <pc:spChg chg="add mod">
          <ac:chgData name="Marta Loureiro" userId="94e88839806f548f" providerId="LiveId" clId="{2B400CC1-66FC-4C9B-AA23-390BAC467E40}" dt="2022-02-02T14:12:45.316" v="1068"/>
          <ac:spMkLst>
            <pc:docMk/>
            <pc:sldMk cId="1676614948" sldId="270"/>
            <ac:spMk id="38" creationId="{B983CFFA-CAC5-4E24-8BA2-9CD369131D81}"/>
          </ac:spMkLst>
        </pc:spChg>
        <pc:spChg chg="add mod">
          <ac:chgData name="Marta Loureiro" userId="94e88839806f548f" providerId="LiveId" clId="{2B400CC1-66FC-4C9B-AA23-390BAC467E40}" dt="2022-02-02T14:12:45.316" v="1068"/>
          <ac:spMkLst>
            <pc:docMk/>
            <pc:sldMk cId="1676614948" sldId="270"/>
            <ac:spMk id="40" creationId="{72B6E667-C3EB-470A-A886-E1F0E67CB868}"/>
          </ac:spMkLst>
        </pc:spChg>
        <pc:spChg chg="add mod">
          <ac:chgData name="Marta Loureiro" userId="94e88839806f548f" providerId="LiveId" clId="{2B400CC1-66FC-4C9B-AA23-390BAC467E40}" dt="2022-02-02T14:12:45.316" v="1068"/>
          <ac:spMkLst>
            <pc:docMk/>
            <pc:sldMk cId="1676614948" sldId="270"/>
            <ac:spMk id="41" creationId="{969D0E14-ABC5-4B70-BF68-4A1A8013E414}"/>
          </ac:spMkLst>
        </pc:spChg>
        <pc:spChg chg="mod">
          <ac:chgData name="Marta Loureiro" userId="94e88839806f548f" providerId="LiveId" clId="{2B400CC1-66FC-4C9B-AA23-390BAC467E40}" dt="2022-02-02T14:13:21.660" v="1078" actId="1076"/>
          <ac:spMkLst>
            <pc:docMk/>
            <pc:sldMk cId="1676614948" sldId="270"/>
            <ac:spMk id="46" creationId="{4E0CE6E6-F8AB-40E3-979A-C014AEB213E0}"/>
          </ac:spMkLst>
        </pc:spChg>
        <pc:spChg chg="add mod">
          <ac:chgData name="Marta Loureiro" userId="94e88839806f548f" providerId="LiveId" clId="{2B400CC1-66FC-4C9B-AA23-390BAC467E40}" dt="2022-02-02T14:44:32.219" v="1173" actId="1076"/>
          <ac:spMkLst>
            <pc:docMk/>
            <pc:sldMk cId="1676614948" sldId="270"/>
            <ac:spMk id="48" creationId="{49DA8C0F-AAAD-40AC-86D8-56C90A1D2B2D}"/>
          </ac:spMkLst>
        </pc:spChg>
        <pc:spChg chg="mod">
          <ac:chgData name="Marta Loureiro" userId="94e88839806f548f" providerId="LiveId" clId="{2B400CC1-66FC-4C9B-AA23-390BAC467E40}" dt="2022-02-02T14:13:23.907" v="1079" actId="14100"/>
          <ac:spMkLst>
            <pc:docMk/>
            <pc:sldMk cId="1676614948" sldId="270"/>
            <ac:spMk id="54" creationId="{B4BDB7DA-EAF4-41DF-9A09-18C30036FB4F}"/>
          </ac:spMkLst>
        </pc:spChg>
        <pc:picChg chg="add mod modCrop">
          <ac:chgData name="Marta Loureiro" userId="94e88839806f548f" providerId="LiveId" clId="{2B400CC1-66FC-4C9B-AA23-390BAC467E40}" dt="2022-02-02T14:42:15.051" v="1135" actId="1076"/>
          <ac:picMkLst>
            <pc:docMk/>
            <pc:sldMk cId="1676614948" sldId="270"/>
            <ac:picMk id="16" creationId="{4573EB50-3C17-452B-9F6D-779A7C5C3AEA}"/>
          </ac:picMkLst>
        </pc:picChg>
        <pc:picChg chg="add mod">
          <ac:chgData name="Marta Loureiro" userId="94e88839806f548f" providerId="LiveId" clId="{2B400CC1-66FC-4C9B-AA23-390BAC467E40}" dt="2022-02-02T14:44:30.299" v="1172" actId="1076"/>
          <ac:picMkLst>
            <pc:docMk/>
            <pc:sldMk cId="1676614948" sldId="270"/>
            <ac:picMk id="50" creationId="{0FE08BF8-DCB3-47CD-A337-09692F1E3B97}"/>
          </ac:picMkLst>
        </pc:picChg>
        <pc:cxnChg chg="del mod">
          <ac:chgData name="Marta Loureiro" userId="94e88839806f548f" providerId="LiveId" clId="{2B400CC1-66FC-4C9B-AA23-390BAC467E40}" dt="2022-02-02T14:12:07.111" v="1017" actId="478"/>
          <ac:cxnSpMkLst>
            <pc:docMk/>
            <pc:sldMk cId="1676614948" sldId="270"/>
            <ac:cxnSpMk id="18" creationId="{7B2540D6-2C91-498B-8D19-1BA2CC8F5D59}"/>
          </ac:cxnSpMkLst>
        </pc:cxnChg>
        <pc:cxnChg chg="add mod">
          <ac:chgData name="Marta Loureiro" userId="94e88839806f548f" providerId="LiveId" clId="{2B400CC1-66FC-4C9B-AA23-390BAC467E40}" dt="2022-02-02T14:42:37.979" v="1139" actId="14100"/>
          <ac:cxnSpMkLst>
            <pc:docMk/>
            <pc:sldMk cId="1676614948" sldId="270"/>
            <ac:cxnSpMk id="19" creationId="{01D3973A-DDC8-4F9E-B650-B9762FF3B79A}"/>
          </ac:cxnSpMkLst>
        </pc:cxnChg>
        <pc:cxnChg chg="del mod">
          <ac:chgData name="Marta Loureiro" userId="94e88839806f548f" providerId="LiveId" clId="{2B400CC1-66FC-4C9B-AA23-390BAC467E40}" dt="2022-02-02T14:12:07.111" v="1017" actId="478"/>
          <ac:cxnSpMkLst>
            <pc:docMk/>
            <pc:sldMk cId="1676614948" sldId="270"/>
            <ac:cxnSpMk id="22" creationId="{88ECF690-5ED9-429B-9CC0-5861265E3435}"/>
          </ac:cxnSpMkLst>
        </pc:cxnChg>
        <pc:cxnChg chg="add del mod">
          <ac:chgData name="Marta Loureiro" userId="94e88839806f548f" providerId="LiveId" clId="{2B400CC1-66FC-4C9B-AA23-390BAC467E40}" dt="2022-02-02T14:12:39.334" v="1067" actId="478"/>
          <ac:cxnSpMkLst>
            <pc:docMk/>
            <pc:sldMk cId="1676614948" sldId="270"/>
            <ac:cxnSpMk id="24" creationId="{14901DBB-E92D-4BF8-AE2A-FD628469C8E8}"/>
          </ac:cxnSpMkLst>
        </pc:cxnChg>
        <pc:cxnChg chg="del mod">
          <ac:chgData name="Marta Loureiro" userId="94e88839806f548f" providerId="LiveId" clId="{2B400CC1-66FC-4C9B-AA23-390BAC467E40}" dt="2022-02-02T14:12:07.111" v="1017" actId="478"/>
          <ac:cxnSpMkLst>
            <pc:docMk/>
            <pc:sldMk cId="1676614948" sldId="270"/>
            <ac:cxnSpMk id="28" creationId="{D32B3689-9336-485E-ABFF-F728B26608E3}"/>
          </ac:cxnSpMkLst>
        </pc:cxnChg>
        <pc:cxnChg chg="add del mod">
          <ac:chgData name="Marta Loureiro" userId="94e88839806f548f" providerId="LiveId" clId="{2B400CC1-66FC-4C9B-AA23-390BAC467E40}" dt="2022-02-02T14:12:39.334" v="1067" actId="478"/>
          <ac:cxnSpMkLst>
            <pc:docMk/>
            <pc:sldMk cId="1676614948" sldId="270"/>
            <ac:cxnSpMk id="29" creationId="{D23575FC-B89B-468B-AC4D-919E3CAC4CC1}"/>
          </ac:cxnSpMkLst>
        </pc:cxnChg>
        <pc:cxnChg chg="del mod">
          <ac:chgData name="Marta Loureiro" userId="94e88839806f548f" providerId="LiveId" clId="{2B400CC1-66FC-4C9B-AA23-390BAC467E40}" dt="2022-02-02T14:12:07.111" v="1017" actId="478"/>
          <ac:cxnSpMkLst>
            <pc:docMk/>
            <pc:sldMk cId="1676614948" sldId="270"/>
            <ac:cxnSpMk id="31" creationId="{FE99BFBB-1339-4CC8-9B01-2333DE20E6C7}"/>
          </ac:cxnSpMkLst>
        </pc:cxnChg>
        <pc:cxnChg chg="add del mod">
          <ac:chgData name="Marta Loureiro" userId="94e88839806f548f" providerId="LiveId" clId="{2B400CC1-66FC-4C9B-AA23-390BAC467E40}" dt="2022-02-02T14:12:39.334" v="1067" actId="478"/>
          <ac:cxnSpMkLst>
            <pc:docMk/>
            <pc:sldMk cId="1676614948" sldId="270"/>
            <ac:cxnSpMk id="33" creationId="{1EBB1DDA-427D-4B5D-BBDF-3F111E604EDC}"/>
          </ac:cxnSpMkLst>
        </pc:cxnChg>
        <pc:cxnChg chg="add del mod">
          <ac:chgData name="Marta Loureiro" userId="94e88839806f548f" providerId="LiveId" clId="{2B400CC1-66FC-4C9B-AA23-390BAC467E40}" dt="2022-02-02T14:12:39.334" v="1067" actId="478"/>
          <ac:cxnSpMkLst>
            <pc:docMk/>
            <pc:sldMk cId="1676614948" sldId="270"/>
            <ac:cxnSpMk id="34" creationId="{F1712D3D-AB65-48F3-9F95-069FC0CCEFFE}"/>
          </ac:cxnSpMkLst>
        </pc:cxnChg>
        <pc:cxnChg chg="add mod">
          <ac:chgData name="Marta Loureiro" userId="94e88839806f548f" providerId="LiveId" clId="{2B400CC1-66FC-4C9B-AA23-390BAC467E40}" dt="2022-02-02T14:12:45.316" v="1068"/>
          <ac:cxnSpMkLst>
            <pc:docMk/>
            <pc:sldMk cId="1676614948" sldId="270"/>
            <ac:cxnSpMk id="37" creationId="{6255B7A0-0570-4CD7-8304-821BB012A24D}"/>
          </ac:cxnSpMkLst>
        </pc:cxnChg>
        <pc:cxnChg chg="add mod">
          <ac:chgData name="Marta Loureiro" userId="94e88839806f548f" providerId="LiveId" clId="{2B400CC1-66FC-4C9B-AA23-390BAC467E40}" dt="2022-02-02T14:12:45.316" v="1068"/>
          <ac:cxnSpMkLst>
            <pc:docMk/>
            <pc:sldMk cId="1676614948" sldId="270"/>
            <ac:cxnSpMk id="39" creationId="{17DA8601-6303-431F-86B7-D9E50A665E9B}"/>
          </ac:cxnSpMkLst>
        </pc:cxnChg>
        <pc:cxnChg chg="add mod">
          <ac:chgData name="Marta Loureiro" userId="94e88839806f548f" providerId="LiveId" clId="{2B400CC1-66FC-4C9B-AA23-390BAC467E40}" dt="2022-02-02T14:12:45.316" v="1068"/>
          <ac:cxnSpMkLst>
            <pc:docMk/>
            <pc:sldMk cId="1676614948" sldId="270"/>
            <ac:cxnSpMk id="42" creationId="{C71F946F-4E57-40F2-BC64-90590E8448CF}"/>
          </ac:cxnSpMkLst>
        </pc:cxnChg>
        <pc:cxnChg chg="add mod">
          <ac:chgData name="Marta Loureiro" userId="94e88839806f548f" providerId="LiveId" clId="{2B400CC1-66FC-4C9B-AA23-390BAC467E40}" dt="2022-02-02T14:12:45.316" v="1068"/>
          <ac:cxnSpMkLst>
            <pc:docMk/>
            <pc:sldMk cId="1676614948" sldId="270"/>
            <ac:cxnSpMk id="43" creationId="{A5EE5D93-4C1B-4871-8E7D-566DA21B8C36}"/>
          </ac:cxnSpMkLst>
        </pc:cxnChg>
        <pc:cxnChg chg="add mod">
          <ac:chgData name="Marta Loureiro" userId="94e88839806f548f" providerId="LiveId" clId="{2B400CC1-66FC-4C9B-AA23-390BAC467E40}" dt="2022-02-02T14:13:21.660" v="1078" actId="1076"/>
          <ac:cxnSpMkLst>
            <pc:docMk/>
            <pc:sldMk cId="1676614948" sldId="270"/>
            <ac:cxnSpMk id="44" creationId="{186CE656-6455-488D-AF14-08F8071F7053}"/>
          </ac:cxnSpMkLst>
        </pc:cxnChg>
        <pc:cxnChg chg="del mod">
          <ac:chgData name="Marta Loureiro" userId="94e88839806f548f" providerId="LiveId" clId="{2B400CC1-66FC-4C9B-AA23-390BAC467E40}" dt="2022-02-02T14:13:05.631" v="1072" actId="478"/>
          <ac:cxnSpMkLst>
            <pc:docMk/>
            <pc:sldMk cId="1676614948" sldId="270"/>
            <ac:cxnSpMk id="45" creationId="{899A0301-5ACE-4960-A8E6-E5CF92A6B9EB}"/>
          </ac:cxnSpMkLst>
        </pc:cxnChg>
      </pc:sldChg>
      <pc:sldChg chg="addSp delSp modSp add mod modTransition">
        <pc:chgData name="Marta Loureiro" userId="94e88839806f548f" providerId="LiveId" clId="{2B400CC1-66FC-4C9B-AA23-390BAC467E40}" dt="2022-02-03T14:47:51.412" v="1843" actId="1076"/>
        <pc:sldMkLst>
          <pc:docMk/>
          <pc:sldMk cId="1421705913" sldId="271"/>
        </pc:sldMkLst>
        <pc:spChg chg="mod">
          <ac:chgData name="Marta Loureiro" userId="94e88839806f548f" providerId="LiveId" clId="{2B400CC1-66FC-4C9B-AA23-390BAC467E40}" dt="2022-02-02T14:12:33.102" v="1066" actId="1036"/>
          <ac:spMkLst>
            <pc:docMk/>
            <pc:sldMk cId="1421705913" sldId="271"/>
            <ac:spMk id="10" creationId="{C950B561-57FB-49C5-990E-4A46F2E253E8}"/>
          </ac:spMkLst>
        </pc:spChg>
        <pc:spChg chg="mod">
          <ac:chgData name="Marta Loureiro" userId="94e88839806f548f" providerId="LiveId" clId="{2B400CC1-66FC-4C9B-AA23-390BAC467E40}" dt="2022-02-02T14:12:33.102" v="1066" actId="1036"/>
          <ac:spMkLst>
            <pc:docMk/>
            <pc:sldMk cId="1421705913" sldId="271"/>
            <ac:spMk id="15" creationId="{5CB699E2-5D53-402C-852F-241111B401F7}"/>
          </ac:spMkLst>
        </pc:spChg>
        <pc:spChg chg="add del">
          <ac:chgData name="Marta Loureiro" userId="94e88839806f548f" providerId="LiveId" clId="{2B400CC1-66FC-4C9B-AA23-390BAC467E40}" dt="2022-02-02T14:15:49.907" v="1114" actId="478"/>
          <ac:spMkLst>
            <pc:docMk/>
            <pc:sldMk cId="1421705913" sldId="271"/>
            <ac:spMk id="17" creationId="{C73E8CA0-017F-4AEB-A2B4-6707CC135917}"/>
          </ac:spMkLst>
        </pc:spChg>
        <pc:spChg chg="add del mod">
          <ac:chgData name="Marta Loureiro" userId="94e88839806f548f" providerId="LiveId" clId="{2B400CC1-66FC-4C9B-AA23-390BAC467E40}" dt="2022-02-02T14:16:15.218" v="1117" actId="478"/>
          <ac:spMkLst>
            <pc:docMk/>
            <pc:sldMk cId="1421705913" sldId="271"/>
            <ac:spMk id="19" creationId="{477CB100-1BF1-42F9-BD6D-A26AF60B74B8}"/>
          </ac:spMkLst>
        </pc:spChg>
        <pc:spChg chg="add mod">
          <ac:chgData name="Marta Loureiro" userId="94e88839806f548f" providerId="LiveId" clId="{2B400CC1-66FC-4C9B-AA23-390BAC467E40}" dt="2022-02-02T14:16:42.748" v="1122" actId="208"/>
          <ac:spMkLst>
            <pc:docMk/>
            <pc:sldMk cId="1421705913" sldId="271"/>
            <ac:spMk id="20" creationId="{14C9377E-1F3B-461B-96F3-BBBA85A72276}"/>
          </ac:spMkLst>
        </pc:spChg>
        <pc:spChg chg="mod">
          <ac:chgData name="Marta Loureiro" userId="94e88839806f548f" providerId="LiveId" clId="{2B400CC1-66FC-4C9B-AA23-390BAC467E40}" dt="2022-02-02T14:12:33.102" v="1066" actId="1036"/>
          <ac:spMkLst>
            <pc:docMk/>
            <pc:sldMk cId="1421705913" sldId="271"/>
            <ac:spMk id="21" creationId="{9D62A0EF-5794-47CA-92DA-51AB6E0A47AE}"/>
          </ac:spMkLst>
        </pc:spChg>
        <pc:spChg chg="mod">
          <ac:chgData name="Marta Loureiro" userId="94e88839806f548f" providerId="LiveId" clId="{2B400CC1-66FC-4C9B-AA23-390BAC467E40}" dt="2022-02-02T14:12:33.102" v="1066" actId="1036"/>
          <ac:spMkLst>
            <pc:docMk/>
            <pc:sldMk cId="1421705913" sldId="271"/>
            <ac:spMk id="26" creationId="{80BEA13D-4A1C-409D-BA9C-32D239B52C5A}"/>
          </ac:spMkLst>
        </pc:spChg>
        <pc:spChg chg="mod">
          <ac:chgData name="Marta Loureiro" userId="94e88839806f548f" providerId="LiveId" clId="{2B400CC1-66FC-4C9B-AA23-390BAC467E40}" dt="2022-02-02T14:12:33.102" v="1066" actId="1036"/>
          <ac:spMkLst>
            <pc:docMk/>
            <pc:sldMk cId="1421705913" sldId="271"/>
            <ac:spMk id="27" creationId="{0A778C7B-4D01-43BC-B12D-9E9AF20D6028}"/>
          </ac:spMkLst>
        </pc:spChg>
        <pc:spChg chg="mod">
          <ac:chgData name="Marta Loureiro" userId="94e88839806f548f" providerId="LiveId" clId="{2B400CC1-66FC-4C9B-AA23-390BAC467E40}" dt="2022-02-02T14:12:33.102" v="1066" actId="1036"/>
          <ac:spMkLst>
            <pc:docMk/>
            <pc:sldMk cId="1421705913" sldId="271"/>
            <ac:spMk id="46" creationId="{4E0CE6E6-F8AB-40E3-979A-C014AEB213E0}"/>
          </ac:spMkLst>
        </pc:spChg>
        <pc:spChg chg="mod">
          <ac:chgData name="Marta Loureiro" userId="94e88839806f548f" providerId="LiveId" clId="{2B400CC1-66FC-4C9B-AA23-390BAC467E40}" dt="2022-02-02T14:12:33.102" v="1066" actId="1036"/>
          <ac:spMkLst>
            <pc:docMk/>
            <pc:sldMk cId="1421705913" sldId="271"/>
            <ac:spMk id="54" creationId="{B4BDB7DA-EAF4-41DF-9A09-18C30036FB4F}"/>
          </ac:spMkLst>
        </pc:spChg>
        <pc:picChg chg="add mod modCrop">
          <ac:chgData name="Marta Loureiro" userId="94e88839806f548f" providerId="LiveId" clId="{2B400CC1-66FC-4C9B-AA23-390BAC467E40}" dt="2022-02-02T14:15:10.196" v="1109" actId="14100"/>
          <ac:picMkLst>
            <pc:docMk/>
            <pc:sldMk cId="1421705913" sldId="271"/>
            <ac:picMk id="11" creationId="{105F398B-F567-4DF1-801F-0455D95F8277}"/>
          </ac:picMkLst>
        </pc:picChg>
        <pc:picChg chg="add mod modCrop">
          <ac:chgData name="Marta Loureiro" userId="94e88839806f548f" providerId="LiveId" clId="{2B400CC1-66FC-4C9B-AA23-390BAC467E40}" dt="2022-02-02T14:15:32.811" v="1112" actId="1076"/>
          <ac:picMkLst>
            <pc:docMk/>
            <pc:sldMk cId="1421705913" sldId="271"/>
            <ac:picMk id="13" creationId="{822640AC-6A7A-4291-A49F-43ABF38724D8}"/>
          </ac:picMkLst>
        </pc:picChg>
        <pc:cxnChg chg="mod">
          <ac:chgData name="Marta Loureiro" userId="94e88839806f548f" providerId="LiveId" clId="{2B400CC1-66FC-4C9B-AA23-390BAC467E40}" dt="2022-02-03T14:47:51.412" v="1843" actId="1076"/>
          <ac:cxnSpMkLst>
            <pc:docMk/>
            <pc:sldMk cId="1421705913" sldId="271"/>
            <ac:cxnSpMk id="18" creationId="{7B2540D6-2C91-498B-8D19-1BA2CC8F5D59}"/>
          </ac:cxnSpMkLst>
        </pc:cxnChg>
        <pc:cxnChg chg="mod">
          <ac:chgData name="Marta Loureiro" userId="94e88839806f548f" providerId="LiveId" clId="{2B400CC1-66FC-4C9B-AA23-390BAC467E40}" dt="2022-02-02T14:12:33.102" v="1066" actId="1036"/>
          <ac:cxnSpMkLst>
            <pc:docMk/>
            <pc:sldMk cId="1421705913" sldId="271"/>
            <ac:cxnSpMk id="22" creationId="{88ECF690-5ED9-429B-9CC0-5861265E3435}"/>
          </ac:cxnSpMkLst>
        </pc:cxnChg>
        <pc:cxnChg chg="mod">
          <ac:chgData name="Marta Loureiro" userId="94e88839806f548f" providerId="LiveId" clId="{2B400CC1-66FC-4C9B-AA23-390BAC467E40}" dt="2022-02-02T14:12:33.102" v="1066" actId="1036"/>
          <ac:cxnSpMkLst>
            <pc:docMk/>
            <pc:sldMk cId="1421705913" sldId="271"/>
            <ac:cxnSpMk id="28" creationId="{D32B3689-9336-485E-ABFF-F728B26608E3}"/>
          </ac:cxnSpMkLst>
        </pc:cxnChg>
        <pc:cxnChg chg="mod">
          <ac:chgData name="Marta Loureiro" userId="94e88839806f548f" providerId="LiveId" clId="{2B400CC1-66FC-4C9B-AA23-390BAC467E40}" dt="2022-02-02T14:12:33.102" v="1066" actId="1036"/>
          <ac:cxnSpMkLst>
            <pc:docMk/>
            <pc:sldMk cId="1421705913" sldId="271"/>
            <ac:cxnSpMk id="31" creationId="{FE99BFBB-1339-4CC8-9B01-2333DE20E6C7}"/>
          </ac:cxnSpMkLst>
        </pc:cxnChg>
        <pc:cxnChg chg="mod">
          <ac:chgData name="Marta Loureiro" userId="94e88839806f548f" providerId="LiveId" clId="{2B400CC1-66FC-4C9B-AA23-390BAC467E40}" dt="2022-02-02T14:12:33.102" v="1066" actId="1036"/>
          <ac:cxnSpMkLst>
            <pc:docMk/>
            <pc:sldMk cId="1421705913" sldId="271"/>
            <ac:cxnSpMk id="45" creationId="{899A0301-5ACE-4960-A8E6-E5CF92A6B9EB}"/>
          </ac:cxnSpMkLst>
        </pc:cxnChg>
      </pc:sldChg>
      <pc:sldChg chg="new del">
        <pc:chgData name="Marta Loureiro" userId="94e88839806f548f" providerId="LiveId" clId="{2B400CC1-66FC-4C9B-AA23-390BAC467E40}" dt="2022-02-02T15:54:25.164" v="1417" actId="47"/>
        <pc:sldMkLst>
          <pc:docMk/>
          <pc:sldMk cId="795379196" sldId="272"/>
        </pc:sldMkLst>
      </pc:sldChg>
      <pc:sldChg chg="addSp delSp modSp add mod ord modTransition delAnim modAnim">
        <pc:chgData name="Marta Loureiro" userId="94e88839806f548f" providerId="LiveId" clId="{2B400CC1-66FC-4C9B-AA23-390BAC467E40}" dt="2022-02-04T14:36:56.966" v="2165"/>
        <pc:sldMkLst>
          <pc:docMk/>
          <pc:sldMk cId="2167593643" sldId="272"/>
        </pc:sldMkLst>
        <pc:spChg chg="mod">
          <ac:chgData name="Marta Loureiro" userId="94e88839806f548f" providerId="LiveId" clId="{2B400CC1-66FC-4C9B-AA23-390BAC467E40}" dt="2022-02-02T15:54:35.376" v="1423" actId="20577"/>
          <ac:spMkLst>
            <pc:docMk/>
            <pc:sldMk cId="2167593643" sldId="272"/>
            <ac:spMk id="4" creationId="{E48FD138-A639-4975-9A25-00EAE777A2C5}"/>
          </ac:spMkLst>
        </pc:spChg>
        <pc:spChg chg="del">
          <ac:chgData name="Marta Loureiro" userId="94e88839806f548f" providerId="LiveId" clId="{2B400CC1-66FC-4C9B-AA23-390BAC467E40}" dt="2022-02-02T15:54:33.038" v="1421" actId="478"/>
          <ac:spMkLst>
            <pc:docMk/>
            <pc:sldMk cId="2167593643" sldId="272"/>
            <ac:spMk id="10" creationId="{C950B561-57FB-49C5-990E-4A46F2E253E8}"/>
          </ac:spMkLst>
        </pc:spChg>
        <pc:spChg chg="add mod">
          <ac:chgData name="Marta Loureiro" userId="94e88839806f548f" providerId="LiveId" clId="{2B400CC1-66FC-4C9B-AA23-390BAC467E40}" dt="2022-02-03T14:40:52.250" v="1568" actId="122"/>
          <ac:spMkLst>
            <pc:docMk/>
            <pc:sldMk cId="2167593643" sldId="272"/>
            <ac:spMk id="11" creationId="{26AB3C27-FD77-413B-A6CA-86414AD6FA91}"/>
          </ac:spMkLst>
        </pc:spChg>
        <pc:spChg chg="add mod">
          <ac:chgData name="Marta Loureiro" userId="94e88839806f548f" providerId="LiveId" clId="{2B400CC1-66FC-4C9B-AA23-390BAC467E40}" dt="2022-02-03T14:40:54.891" v="1569" actId="122"/>
          <ac:spMkLst>
            <pc:docMk/>
            <pc:sldMk cId="2167593643" sldId="272"/>
            <ac:spMk id="12" creationId="{F21CA6A2-BFB8-4919-BE26-3341143DA085}"/>
          </ac:spMkLst>
        </pc:spChg>
        <pc:spChg chg="del">
          <ac:chgData name="Marta Loureiro" userId="94e88839806f548f" providerId="LiveId" clId="{2B400CC1-66FC-4C9B-AA23-390BAC467E40}" dt="2022-02-02T15:54:33.038" v="1421" actId="478"/>
          <ac:spMkLst>
            <pc:docMk/>
            <pc:sldMk cId="2167593643" sldId="272"/>
            <ac:spMk id="15" creationId="{5CB699E2-5D53-402C-852F-241111B401F7}"/>
          </ac:spMkLst>
        </pc:spChg>
        <pc:spChg chg="add mod">
          <ac:chgData name="Marta Loureiro" userId="94e88839806f548f" providerId="LiveId" clId="{2B400CC1-66FC-4C9B-AA23-390BAC467E40}" dt="2022-02-03T14:42:21.527" v="1653" actId="1076"/>
          <ac:spMkLst>
            <pc:docMk/>
            <pc:sldMk cId="2167593643" sldId="272"/>
            <ac:spMk id="15" creationId="{A4FC0203-BD5D-4C12-BAE8-F7919FD22417}"/>
          </ac:spMkLst>
        </pc:spChg>
        <pc:spChg chg="del">
          <ac:chgData name="Marta Loureiro" userId="94e88839806f548f" providerId="LiveId" clId="{2B400CC1-66FC-4C9B-AA23-390BAC467E40}" dt="2022-02-02T15:54:33.038" v="1421" actId="478"/>
          <ac:spMkLst>
            <pc:docMk/>
            <pc:sldMk cId="2167593643" sldId="272"/>
            <ac:spMk id="21" creationId="{9D62A0EF-5794-47CA-92DA-51AB6E0A47AE}"/>
          </ac:spMkLst>
        </pc:spChg>
        <pc:spChg chg="add mod">
          <ac:chgData name="Marta Loureiro" userId="94e88839806f548f" providerId="LiveId" clId="{2B400CC1-66FC-4C9B-AA23-390BAC467E40}" dt="2022-02-03T14:44:26.619" v="1691" actId="20577"/>
          <ac:spMkLst>
            <pc:docMk/>
            <pc:sldMk cId="2167593643" sldId="272"/>
            <ac:spMk id="22" creationId="{3D0B8C08-58A3-4007-9276-D9039F9D5643}"/>
          </ac:spMkLst>
        </pc:spChg>
        <pc:spChg chg="add mod">
          <ac:chgData name="Marta Loureiro" userId="94e88839806f548f" providerId="LiveId" clId="{2B400CC1-66FC-4C9B-AA23-390BAC467E40}" dt="2022-02-03T14:37:56.033" v="1539" actId="1035"/>
          <ac:spMkLst>
            <pc:docMk/>
            <pc:sldMk cId="2167593643" sldId="272"/>
            <ac:spMk id="24" creationId="{AA3AB507-D32C-42D5-8920-2FD9DC903716}"/>
          </ac:spMkLst>
        </pc:spChg>
        <pc:spChg chg="del">
          <ac:chgData name="Marta Loureiro" userId="94e88839806f548f" providerId="LiveId" clId="{2B400CC1-66FC-4C9B-AA23-390BAC467E40}" dt="2022-02-02T15:54:33.038" v="1421" actId="478"/>
          <ac:spMkLst>
            <pc:docMk/>
            <pc:sldMk cId="2167593643" sldId="272"/>
            <ac:spMk id="26" creationId="{80BEA13D-4A1C-409D-BA9C-32D239B52C5A}"/>
          </ac:spMkLst>
        </pc:spChg>
        <pc:spChg chg="del">
          <ac:chgData name="Marta Loureiro" userId="94e88839806f548f" providerId="LiveId" clId="{2B400CC1-66FC-4C9B-AA23-390BAC467E40}" dt="2022-02-02T15:54:33.038" v="1421" actId="478"/>
          <ac:spMkLst>
            <pc:docMk/>
            <pc:sldMk cId="2167593643" sldId="272"/>
            <ac:spMk id="27" creationId="{0A778C7B-4D01-43BC-B12D-9E9AF20D6028}"/>
          </ac:spMkLst>
        </pc:spChg>
        <pc:spChg chg="add mod">
          <ac:chgData name="Marta Loureiro" userId="94e88839806f548f" providerId="LiveId" clId="{2B400CC1-66FC-4C9B-AA23-390BAC467E40}" dt="2022-02-03T14:48:30.223" v="1852" actId="1076"/>
          <ac:spMkLst>
            <pc:docMk/>
            <pc:sldMk cId="2167593643" sldId="272"/>
            <ac:spMk id="29" creationId="{426E7CC5-C05F-41A1-BB3C-DD0EA86157D9}"/>
          </ac:spMkLst>
        </pc:spChg>
        <pc:spChg chg="add mod">
          <ac:chgData name="Marta Loureiro" userId="94e88839806f548f" providerId="LiveId" clId="{2B400CC1-66FC-4C9B-AA23-390BAC467E40}" dt="2022-02-03T14:49:14.911" v="1856" actId="571"/>
          <ac:spMkLst>
            <pc:docMk/>
            <pc:sldMk cId="2167593643" sldId="272"/>
            <ac:spMk id="49" creationId="{E62C10A7-0C1E-48D8-B9EE-022D319A1AFD}"/>
          </ac:spMkLst>
        </pc:spChg>
        <pc:spChg chg="add mod">
          <ac:chgData name="Marta Loureiro" userId="94e88839806f548f" providerId="LiveId" clId="{2B400CC1-66FC-4C9B-AA23-390BAC467E40}" dt="2022-02-03T14:49:14.911" v="1856" actId="571"/>
          <ac:spMkLst>
            <pc:docMk/>
            <pc:sldMk cId="2167593643" sldId="272"/>
            <ac:spMk id="51" creationId="{A0B4A638-18B6-4384-BF01-DF7CB3E51342}"/>
          </ac:spMkLst>
        </pc:spChg>
        <pc:picChg chg="add mod">
          <ac:chgData name="Marta Loureiro" userId="94e88839806f548f" providerId="LiveId" clId="{2B400CC1-66FC-4C9B-AA23-390BAC467E40}" dt="2022-02-02T19:14:17.748" v="1489" actId="1076"/>
          <ac:picMkLst>
            <pc:docMk/>
            <pc:sldMk cId="2167593643" sldId="272"/>
            <ac:picMk id="3" creationId="{D4FA94A4-2786-4700-8D63-F669D18A414E}"/>
          </ac:picMkLst>
        </pc:picChg>
        <pc:picChg chg="add del mod">
          <ac:chgData name="Marta Loureiro" userId="94e88839806f548f" providerId="LiveId" clId="{2B400CC1-66FC-4C9B-AA23-390BAC467E40}" dt="2022-02-03T14:37:40.171" v="1528" actId="478"/>
          <ac:picMkLst>
            <pc:docMk/>
            <pc:sldMk cId="2167593643" sldId="272"/>
            <ac:picMk id="8" creationId="{D034382A-4A4C-4BA3-8A14-3038FCDAA6DC}"/>
          </ac:picMkLst>
        </pc:picChg>
        <pc:picChg chg="add del mod">
          <ac:chgData name="Marta Loureiro" userId="94e88839806f548f" providerId="LiveId" clId="{2B400CC1-66FC-4C9B-AA23-390BAC467E40}" dt="2022-02-02T19:10:25.890" v="1448" actId="478"/>
          <ac:picMkLst>
            <pc:docMk/>
            <pc:sldMk cId="2167593643" sldId="272"/>
            <ac:picMk id="11" creationId="{A4D9B701-13A5-4BE9-84A6-4085945BA6F6}"/>
          </ac:picMkLst>
        </pc:picChg>
        <pc:picChg chg="add del mod">
          <ac:chgData name="Marta Loureiro" userId="94e88839806f548f" providerId="LiveId" clId="{2B400CC1-66FC-4C9B-AA23-390BAC467E40}" dt="2022-02-03T14:37:42.721" v="1529" actId="478"/>
          <ac:picMkLst>
            <pc:docMk/>
            <pc:sldMk cId="2167593643" sldId="272"/>
            <ac:picMk id="13" creationId="{AA10A98F-3DE9-4F9A-8544-71D5EA9EE8FF}"/>
          </ac:picMkLst>
        </pc:picChg>
        <pc:picChg chg="add mod">
          <ac:chgData name="Marta Loureiro" userId="94e88839806f548f" providerId="LiveId" clId="{2B400CC1-66FC-4C9B-AA23-390BAC467E40}" dt="2022-02-03T14:38:15.568" v="1542" actId="1076"/>
          <ac:picMkLst>
            <pc:docMk/>
            <pc:sldMk cId="2167593643" sldId="272"/>
            <ac:picMk id="16" creationId="{6506EE8D-6EBB-4FE7-832D-BB666185B75D}"/>
          </ac:picMkLst>
        </pc:picChg>
        <pc:cxnChg chg="add mod">
          <ac:chgData name="Marta Loureiro" userId="94e88839806f548f" providerId="LiveId" clId="{2B400CC1-66FC-4C9B-AA23-390BAC467E40}" dt="2022-02-03T14:42:21.527" v="1653" actId="1076"/>
          <ac:cxnSpMkLst>
            <pc:docMk/>
            <pc:sldMk cId="2167593643" sldId="272"/>
            <ac:cxnSpMk id="14" creationId="{17B16D66-B49A-492F-9049-44B48A46DB05}"/>
          </ac:cxnSpMkLst>
        </pc:cxnChg>
        <pc:cxnChg chg="del mod">
          <ac:chgData name="Marta Loureiro" userId="94e88839806f548f" providerId="LiveId" clId="{2B400CC1-66FC-4C9B-AA23-390BAC467E40}" dt="2022-02-02T15:54:33.038" v="1421" actId="478"/>
          <ac:cxnSpMkLst>
            <pc:docMk/>
            <pc:sldMk cId="2167593643" sldId="272"/>
            <ac:cxnSpMk id="18" creationId="{7B2540D6-2C91-498B-8D19-1BA2CC8F5D59}"/>
          </ac:cxnSpMkLst>
        </pc:cxnChg>
        <pc:cxnChg chg="add mod">
          <ac:chgData name="Marta Loureiro" userId="94e88839806f548f" providerId="LiveId" clId="{2B400CC1-66FC-4C9B-AA23-390BAC467E40}" dt="2022-02-03T14:44:19.246" v="1668" actId="20577"/>
          <ac:cxnSpMkLst>
            <pc:docMk/>
            <pc:sldMk cId="2167593643" sldId="272"/>
            <ac:cxnSpMk id="21" creationId="{91FEE943-C903-49E3-BD13-264CF14C5584}"/>
          </ac:cxnSpMkLst>
        </pc:cxnChg>
        <pc:cxnChg chg="del mod">
          <ac:chgData name="Marta Loureiro" userId="94e88839806f548f" providerId="LiveId" clId="{2B400CC1-66FC-4C9B-AA23-390BAC467E40}" dt="2022-02-02T15:54:33.038" v="1421" actId="478"/>
          <ac:cxnSpMkLst>
            <pc:docMk/>
            <pc:sldMk cId="2167593643" sldId="272"/>
            <ac:cxnSpMk id="22" creationId="{88ECF690-5ED9-429B-9CC0-5861265E3435}"/>
          </ac:cxnSpMkLst>
        </pc:cxnChg>
        <pc:cxnChg chg="add del mod">
          <ac:chgData name="Marta Loureiro" userId="94e88839806f548f" providerId="LiveId" clId="{2B400CC1-66FC-4C9B-AA23-390BAC467E40}" dt="2022-02-03T14:47:48.667" v="1842" actId="478"/>
          <ac:cxnSpMkLst>
            <pc:docMk/>
            <pc:sldMk cId="2167593643" sldId="272"/>
            <ac:cxnSpMk id="27" creationId="{FF52C787-3289-461F-A7E5-792905A4F7C6}"/>
          </ac:cxnSpMkLst>
        </pc:cxnChg>
        <pc:cxnChg chg="del mod">
          <ac:chgData name="Marta Loureiro" userId="94e88839806f548f" providerId="LiveId" clId="{2B400CC1-66FC-4C9B-AA23-390BAC467E40}" dt="2022-02-02T15:54:33.038" v="1421" actId="478"/>
          <ac:cxnSpMkLst>
            <pc:docMk/>
            <pc:sldMk cId="2167593643" sldId="272"/>
            <ac:cxnSpMk id="28" creationId="{D32B3689-9336-485E-ABFF-F728B26608E3}"/>
          </ac:cxnSpMkLst>
        </pc:cxnChg>
        <pc:cxnChg chg="del mod">
          <ac:chgData name="Marta Loureiro" userId="94e88839806f548f" providerId="LiveId" clId="{2B400CC1-66FC-4C9B-AA23-390BAC467E40}" dt="2022-02-02T15:54:33.038" v="1421" actId="478"/>
          <ac:cxnSpMkLst>
            <pc:docMk/>
            <pc:sldMk cId="2167593643" sldId="272"/>
            <ac:cxnSpMk id="31" creationId="{FE99BFBB-1339-4CC8-9B01-2333DE20E6C7}"/>
          </ac:cxnSpMkLst>
        </pc:cxnChg>
        <pc:cxnChg chg="add mod">
          <ac:chgData name="Marta Loureiro" userId="94e88839806f548f" providerId="LiveId" clId="{2B400CC1-66FC-4C9B-AA23-390BAC467E40}" dt="2022-02-03T14:48:34.910" v="1853" actId="1076"/>
          <ac:cxnSpMkLst>
            <pc:docMk/>
            <pc:sldMk cId="2167593643" sldId="272"/>
            <ac:cxnSpMk id="37" creationId="{CFA517D6-8E0F-4C53-83C7-77F9868C2B12}"/>
          </ac:cxnSpMkLst>
        </pc:cxnChg>
        <pc:cxnChg chg="add mod">
          <ac:chgData name="Marta Loureiro" userId="94e88839806f548f" providerId="LiveId" clId="{2B400CC1-66FC-4C9B-AA23-390BAC467E40}" dt="2022-02-03T14:49:14.911" v="1856" actId="571"/>
          <ac:cxnSpMkLst>
            <pc:docMk/>
            <pc:sldMk cId="2167593643" sldId="272"/>
            <ac:cxnSpMk id="50" creationId="{B1D63B53-3B78-4AC4-B90D-D692EDBC9E4A}"/>
          </ac:cxnSpMkLst>
        </pc:cxnChg>
        <pc:cxnChg chg="add del mod">
          <ac:chgData name="Marta Loureiro" userId="94e88839806f548f" providerId="LiveId" clId="{2B400CC1-66FC-4C9B-AA23-390BAC467E40}" dt="2022-02-03T14:54:41.512" v="1982" actId="478"/>
          <ac:cxnSpMkLst>
            <pc:docMk/>
            <pc:sldMk cId="2167593643" sldId="272"/>
            <ac:cxnSpMk id="52" creationId="{ABF355C0-5117-4ED1-8252-0A83B444CFA9}"/>
          </ac:cxnSpMkLst>
        </pc:cxnChg>
      </pc:sldChg>
      <pc:sldChg chg="addSp modSp mod">
        <pc:chgData name="Marta Loureiro" userId="94e88839806f548f" providerId="LiveId" clId="{2B400CC1-66FC-4C9B-AA23-390BAC467E40}" dt="2022-02-04T10:41:25.328" v="2014" actId="962"/>
        <pc:sldMkLst>
          <pc:docMk/>
          <pc:sldMk cId="1556285793" sldId="273"/>
        </pc:sldMkLst>
        <pc:picChg chg="mod">
          <ac:chgData name="Marta Loureiro" userId="94e88839806f548f" providerId="LiveId" clId="{2B400CC1-66FC-4C9B-AA23-390BAC467E40}" dt="2022-02-02T18:56:10.452" v="1429" actId="14100"/>
          <ac:picMkLst>
            <pc:docMk/>
            <pc:sldMk cId="1556285793" sldId="273"/>
            <ac:picMk id="10" creationId="{04C96559-79F8-49A4-81E5-B9864D5B19C4}"/>
          </ac:picMkLst>
        </pc:picChg>
        <pc:picChg chg="add mod">
          <ac:chgData name="Marta Loureiro" userId="94e88839806f548f" providerId="LiveId" clId="{2B400CC1-66FC-4C9B-AA23-390BAC467E40}" dt="2022-02-04T10:41:25.328" v="2014" actId="962"/>
          <ac:picMkLst>
            <pc:docMk/>
            <pc:sldMk cId="1556285793" sldId="273"/>
            <ac:picMk id="16" creationId="{E326BF80-4A2F-4176-9F9C-238B6C492664}"/>
          </ac:picMkLst>
        </pc:picChg>
      </pc:sldChg>
      <pc:sldChg chg="modSp mod">
        <pc:chgData name="Marta Loureiro" userId="94e88839806f548f" providerId="LiveId" clId="{2B400CC1-66FC-4C9B-AA23-390BAC467E40}" dt="2022-02-03T09:58:04.602" v="1493" actId="1076"/>
        <pc:sldMkLst>
          <pc:docMk/>
          <pc:sldMk cId="830430472" sldId="275"/>
        </pc:sldMkLst>
        <pc:picChg chg="mod">
          <ac:chgData name="Marta Loureiro" userId="94e88839806f548f" providerId="LiveId" clId="{2B400CC1-66FC-4C9B-AA23-390BAC467E40}" dt="2022-02-03T09:58:04.602" v="1493" actId="1076"/>
          <ac:picMkLst>
            <pc:docMk/>
            <pc:sldMk cId="830430472" sldId="275"/>
            <ac:picMk id="3" creationId="{54188E13-9C31-4D0E-A115-CCC0BFDCA2B1}"/>
          </ac:picMkLst>
        </pc:picChg>
      </pc:sldChg>
      <pc:sldChg chg="modSp mod">
        <pc:chgData name="Marta Loureiro" userId="94e88839806f548f" providerId="LiveId" clId="{2B400CC1-66FC-4C9B-AA23-390BAC467E40}" dt="2022-02-03T09:58:21.970" v="1495" actId="1076"/>
        <pc:sldMkLst>
          <pc:docMk/>
          <pc:sldMk cId="1745747199" sldId="276"/>
        </pc:sldMkLst>
        <pc:picChg chg="mod">
          <ac:chgData name="Marta Loureiro" userId="94e88839806f548f" providerId="LiveId" clId="{2B400CC1-66FC-4C9B-AA23-390BAC467E40}" dt="2022-02-03T09:58:21.970" v="1495" actId="1076"/>
          <ac:picMkLst>
            <pc:docMk/>
            <pc:sldMk cId="1745747199" sldId="276"/>
            <ac:picMk id="2" creationId="{472CE53F-C246-49DE-9D6E-3D48701E7CC2}"/>
          </ac:picMkLst>
        </pc:picChg>
      </pc:sldChg>
      <pc:sldChg chg="modSp mod">
        <pc:chgData name="Marta Loureiro" userId="94e88839806f548f" providerId="LiveId" clId="{2B400CC1-66FC-4C9B-AA23-390BAC467E40}" dt="2022-02-03T09:58:44.242" v="1499" actId="1076"/>
        <pc:sldMkLst>
          <pc:docMk/>
          <pc:sldMk cId="794216632" sldId="277"/>
        </pc:sldMkLst>
        <pc:picChg chg="mod">
          <ac:chgData name="Marta Loureiro" userId="94e88839806f548f" providerId="LiveId" clId="{2B400CC1-66FC-4C9B-AA23-390BAC467E40}" dt="2022-02-03T09:58:44.242" v="1499" actId="1076"/>
          <ac:picMkLst>
            <pc:docMk/>
            <pc:sldMk cId="794216632" sldId="277"/>
            <ac:picMk id="9" creationId="{5B1F3104-44E3-4C64-A223-21D45D4D21E0}"/>
          </ac:picMkLst>
        </pc:picChg>
      </pc:sldChg>
      <pc:sldChg chg="modSp mod">
        <pc:chgData name="Marta Loureiro" userId="94e88839806f548f" providerId="LiveId" clId="{2B400CC1-66FC-4C9B-AA23-390BAC467E40}" dt="2022-02-03T09:58:56.882" v="1501" actId="1076"/>
        <pc:sldMkLst>
          <pc:docMk/>
          <pc:sldMk cId="1621450701" sldId="278"/>
        </pc:sldMkLst>
        <pc:picChg chg="mod">
          <ac:chgData name="Marta Loureiro" userId="94e88839806f548f" providerId="LiveId" clId="{2B400CC1-66FC-4C9B-AA23-390BAC467E40}" dt="2022-02-03T09:58:56.882" v="1501" actId="1076"/>
          <ac:picMkLst>
            <pc:docMk/>
            <pc:sldMk cId="1621450701" sldId="278"/>
            <ac:picMk id="3" creationId="{C449E6B5-142F-484D-97F7-DBC5079722D1}"/>
          </ac:picMkLst>
        </pc:picChg>
      </pc:sldChg>
      <pc:sldChg chg="addSp delSp modSp add mod ord modTransition delAnim modAnim modShow">
        <pc:chgData name="Marta Loureiro" userId="94e88839806f548f" providerId="LiveId" clId="{2B400CC1-66FC-4C9B-AA23-390BAC467E40}" dt="2022-02-03T15:00:25.933" v="2006"/>
        <pc:sldMkLst>
          <pc:docMk/>
          <pc:sldMk cId="2235208700" sldId="279"/>
        </pc:sldMkLst>
        <pc:spChg chg="ord">
          <ac:chgData name="Marta Loureiro" userId="94e88839806f548f" providerId="LiveId" clId="{2B400CC1-66FC-4C9B-AA23-390BAC467E40}" dt="2022-02-03T14:33:15.581" v="1506" actId="166"/>
          <ac:spMkLst>
            <pc:docMk/>
            <pc:sldMk cId="2235208700" sldId="279"/>
            <ac:spMk id="2" creationId="{C6D1EA6B-23A2-48FD-8E23-C3D0034F0880}"/>
          </ac:spMkLst>
        </pc:spChg>
        <pc:spChg chg="add mod">
          <ac:chgData name="Marta Loureiro" userId="94e88839806f548f" providerId="LiveId" clId="{2B400CC1-66FC-4C9B-AA23-390BAC467E40}" dt="2022-02-03T14:49:04.370" v="1855"/>
          <ac:spMkLst>
            <pc:docMk/>
            <pc:sldMk cId="2235208700" sldId="279"/>
            <ac:spMk id="11" creationId="{035F4EB7-17C5-47B0-B4CC-71818B8D04E1}"/>
          </ac:spMkLst>
        </pc:spChg>
        <pc:spChg chg="add mod">
          <ac:chgData name="Marta Loureiro" userId="94e88839806f548f" providerId="LiveId" clId="{2B400CC1-66FC-4C9B-AA23-390BAC467E40}" dt="2022-02-03T14:49:04.370" v="1855"/>
          <ac:spMkLst>
            <pc:docMk/>
            <pc:sldMk cId="2235208700" sldId="279"/>
            <ac:spMk id="14" creationId="{5F84E623-826A-4A9C-96C3-231A880F497C}"/>
          </ac:spMkLst>
        </pc:spChg>
        <pc:spChg chg="add mod">
          <ac:chgData name="Marta Loureiro" userId="94e88839806f548f" providerId="LiveId" clId="{2B400CC1-66FC-4C9B-AA23-390BAC467E40}" dt="2022-02-03T14:53:47.661" v="1978" actId="207"/>
          <ac:spMkLst>
            <pc:docMk/>
            <pc:sldMk cId="2235208700" sldId="279"/>
            <ac:spMk id="15" creationId="{E4756A3E-0C8D-440C-9553-3B9E67F2DA84}"/>
          </ac:spMkLst>
        </pc:spChg>
        <pc:spChg chg="add mod">
          <ac:chgData name="Marta Loureiro" userId="94e88839806f548f" providerId="LiveId" clId="{2B400CC1-66FC-4C9B-AA23-390BAC467E40}" dt="2022-02-03T14:52:26.268" v="1961" actId="1076"/>
          <ac:spMkLst>
            <pc:docMk/>
            <pc:sldMk cId="2235208700" sldId="279"/>
            <ac:spMk id="17" creationId="{169FBC13-CC1B-47BD-90D9-CE7109B64269}"/>
          </ac:spMkLst>
        </pc:spChg>
        <pc:spChg chg="add mod">
          <ac:chgData name="Marta Loureiro" userId="94e88839806f548f" providerId="LiveId" clId="{2B400CC1-66FC-4C9B-AA23-390BAC467E40}" dt="2022-02-03T14:52:34.454" v="1962" actId="1076"/>
          <ac:spMkLst>
            <pc:docMk/>
            <pc:sldMk cId="2235208700" sldId="279"/>
            <ac:spMk id="19" creationId="{A7ACA5CF-2783-485F-BDE1-39F29E033AE6}"/>
          </ac:spMkLst>
        </pc:spChg>
        <pc:cxnChg chg="add mod">
          <ac:chgData name="Marta Loureiro" userId="94e88839806f548f" providerId="LiveId" clId="{2B400CC1-66FC-4C9B-AA23-390BAC467E40}" dt="2022-02-03T14:49:04.370" v="1855"/>
          <ac:cxnSpMkLst>
            <pc:docMk/>
            <pc:sldMk cId="2235208700" sldId="279"/>
            <ac:cxnSpMk id="12" creationId="{80341A72-461B-49A5-8BAE-6390A319882D}"/>
          </ac:cxnSpMkLst>
        </pc:cxnChg>
        <pc:cxnChg chg="add mod">
          <ac:chgData name="Marta Loureiro" userId="94e88839806f548f" providerId="LiveId" clId="{2B400CC1-66FC-4C9B-AA23-390BAC467E40}" dt="2022-02-03T14:52:34.454" v="1962" actId="1076"/>
          <ac:cxnSpMkLst>
            <pc:docMk/>
            <pc:sldMk cId="2235208700" sldId="279"/>
            <ac:cxnSpMk id="18" creationId="{4D5BB004-A5C1-4772-90FC-E64D4E04E72D}"/>
          </ac:cxnSpMkLst>
        </pc:cxnChg>
        <pc:cxnChg chg="add del mod">
          <ac:chgData name="Marta Loureiro" userId="94e88839806f548f" providerId="LiveId" clId="{2B400CC1-66FC-4C9B-AA23-390BAC467E40}" dt="2022-02-03T14:49:42.462" v="1862" actId="478"/>
          <ac:cxnSpMkLst>
            <pc:docMk/>
            <pc:sldMk cId="2235208700" sldId="279"/>
            <ac:cxnSpMk id="20" creationId="{795CA5A0-B71C-4BAC-ADCD-44EAB4DA1E33}"/>
          </ac:cxnSpMkLst>
        </pc:cxnChg>
        <pc:cxnChg chg="add mod">
          <ac:chgData name="Marta Loureiro" userId="94e88839806f548f" providerId="LiveId" clId="{2B400CC1-66FC-4C9B-AA23-390BAC467E40}" dt="2022-02-03T14:56:15.707" v="1984" actId="14100"/>
          <ac:cxnSpMkLst>
            <pc:docMk/>
            <pc:sldMk cId="2235208700" sldId="279"/>
            <ac:cxnSpMk id="27" creationId="{FC2FCF75-6052-44D4-8BD4-CDDC670CC57B}"/>
          </ac:cxnSpMkLst>
        </pc:cxnChg>
        <pc:cxnChg chg="add mod">
          <ac:chgData name="Marta Loureiro" userId="94e88839806f548f" providerId="LiveId" clId="{2B400CC1-66FC-4C9B-AA23-390BAC467E40}" dt="2022-02-03T14:53:04.247" v="1975" actId="14100"/>
          <ac:cxnSpMkLst>
            <pc:docMk/>
            <pc:sldMk cId="2235208700" sldId="279"/>
            <ac:cxnSpMk id="30" creationId="{80A3573D-C4D7-4E5A-A07A-33610A715897}"/>
          </ac:cxnSpMkLst>
        </pc:cxnChg>
      </pc:sldChg>
      <pc:sldChg chg="delSp modSp add mod modTransition">
        <pc:chgData name="Marta Loureiro" userId="94e88839806f548f" providerId="LiveId" clId="{2B400CC1-66FC-4C9B-AA23-390BAC467E40}" dt="2022-02-03T14:59:49.157" v="1999"/>
        <pc:sldMkLst>
          <pc:docMk/>
          <pc:sldMk cId="1836560705" sldId="280"/>
        </pc:sldMkLst>
        <pc:spChg chg="mod">
          <ac:chgData name="Marta Loureiro" userId="94e88839806f548f" providerId="LiveId" clId="{2B400CC1-66FC-4C9B-AA23-390BAC467E40}" dt="2022-02-03T14:56:44.746" v="1994" actId="1076"/>
          <ac:spMkLst>
            <pc:docMk/>
            <pc:sldMk cId="1836560705" sldId="280"/>
            <ac:spMk id="11" creationId="{035F4EB7-17C5-47B0-B4CC-71818B8D04E1}"/>
          </ac:spMkLst>
        </pc:spChg>
        <pc:spChg chg="del">
          <ac:chgData name="Marta Loureiro" userId="94e88839806f548f" providerId="LiveId" clId="{2B400CC1-66FC-4C9B-AA23-390BAC467E40}" dt="2022-02-03T14:56:24.543" v="1987" actId="478"/>
          <ac:spMkLst>
            <pc:docMk/>
            <pc:sldMk cId="1836560705" sldId="280"/>
            <ac:spMk id="14" creationId="{5F84E623-826A-4A9C-96C3-231A880F497C}"/>
          </ac:spMkLst>
        </pc:spChg>
        <pc:spChg chg="mod">
          <ac:chgData name="Marta Loureiro" userId="94e88839806f548f" providerId="LiveId" clId="{2B400CC1-66FC-4C9B-AA23-390BAC467E40}" dt="2022-02-03T14:56:37.801" v="1992" actId="1076"/>
          <ac:spMkLst>
            <pc:docMk/>
            <pc:sldMk cId="1836560705" sldId="280"/>
            <ac:spMk id="15" creationId="{E4756A3E-0C8D-440C-9553-3B9E67F2DA84}"/>
          </ac:spMkLst>
        </pc:spChg>
        <pc:spChg chg="mod">
          <ac:chgData name="Marta Loureiro" userId="94e88839806f548f" providerId="LiveId" clId="{2B400CC1-66FC-4C9B-AA23-390BAC467E40}" dt="2022-02-03T14:56:41.957" v="1993" actId="1076"/>
          <ac:spMkLst>
            <pc:docMk/>
            <pc:sldMk cId="1836560705" sldId="280"/>
            <ac:spMk id="17" creationId="{169FBC13-CC1B-47BD-90D9-CE7109B64269}"/>
          </ac:spMkLst>
        </pc:spChg>
        <pc:spChg chg="del">
          <ac:chgData name="Marta Loureiro" userId="94e88839806f548f" providerId="LiveId" clId="{2B400CC1-66FC-4C9B-AA23-390BAC467E40}" dt="2022-02-03T14:56:33.522" v="1991" actId="478"/>
          <ac:spMkLst>
            <pc:docMk/>
            <pc:sldMk cId="1836560705" sldId="280"/>
            <ac:spMk id="19" creationId="{A7ACA5CF-2783-485F-BDE1-39F29E033AE6}"/>
          </ac:spMkLst>
        </pc:spChg>
        <pc:picChg chg="mod">
          <ac:chgData name="Marta Loureiro" userId="94e88839806f548f" providerId="LiveId" clId="{2B400CC1-66FC-4C9B-AA23-390BAC467E40}" dt="2022-02-03T14:57:03.747" v="1998" actId="14100"/>
          <ac:picMkLst>
            <pc:docMk/>
            <pc:sldMk cId="1836560705" sldId="280"/>
            <ac:picMk id="3" creationId="{D4FA94A4-2786-4700-8D63-F669D18A414E}"/>
          </ac:picMkLst>
        </pc:picChg>
        <pc:picChg chg="mod">
          <ac:chgData name="Marta Loureiro" userId="94e88839806f548f" providerId="LiveId" clId="{2B400CC1-66FC-4C9B-AA23-390BAC467E40}" dt="2022-02-03T14:57:02.716" v="1997" actId="14100"/>
          <ac:picMkLst>
            <pc:docMk/>
            <pc:sldMk cId="1836560705" sldId="280"/>
            <ac:picMk id="16" creationId="{6506EE8D-6EBB-4FE7-832D-BB666185B75D}"/>
          </ac:picMkLst>
        </pc:picChg>
        <pc:cxnChg chg="del mod">
          <ac:chgData name="Marta Loureiro" userId="94e88839806f548f" providerId="LiveId" clId="{2B400CC1-66FC-4C9B-AA23-390BAC467E40}" dt="2022-02-03T14:56:26.422" v="1988" actId="478"/>
          <ac:cxnSpMkLst>
            <pc:docMk/>
            <pc:sldMk cId="1836560705" sldId="280"/>
            <ac:cxnSpMk id="12" creationId="{80341A72-461B-49A5-8BAE-6390A319882D}"/>
          </ac:cxnSpMkLst>
        </pc:cxnChg>
        <pc:cxnChg chg="del mod">
          <ac:chgData name="Marta Loureiro" userId="94e88839806f548f" providerId="LiveId" clId="{2B400CC1-66FC-4C9B-AA23-390BAC467E40}" dt="2022-02-03T14:56:31.942" v="1990" actId="478"/>
          <ac:cxnSpMkLst>
            <pc:docMk/>
            <pc:sldMk cId="1836560705" sldId="280"/>
            <ac:cxnSpMk id="18" creationId="{4D5BB004-A5C1-4772-90FC-E64D4E04E72D}"/>
          </ac:cxnSpMkLst>
        </pc:cxnChg>
        <pc:cxnChg chg="mod">
          <ac:chgData name="Marta Loureiro" userId="94e88839806f548f" providerId="LiveId" clId="{2B400CC1-66FC-4C9B-AA23-390BAC467E40}" dt="2022-02-03T14:56:44.746" v="1994" actId="1076"/>
          <ac:cxnSpMkLst>
            <pc:docMk/>
            <pc:sldMk cId="1836560705" sldId="280"/>
            <ac:cxnSpMk id="27" creationId="{FC2FCF75-6052-44D4-8BD4-CDDC670CC57B}"/>
          </ac:cxnSpMkLst>
        </pc:cxnChg>
        <pc:cxnChg chg="mod">
          <ac:chgData name="Marta Loureiro" userId="94e88839806f548f" providerId="LiveId" clId="{2B400CC1-66FC-4C9B-AA23-390BAC467E40}" dt="2022-02-03T14:56:41.957" v="1993" actId="1076"/>
          <ac:cxnSpMkLst>
            <pc:docMk/>
            <pc:sldMk cId="1836560705" sldId="280"/>
            <ac:cxnSpMk id="30" creationId="{80A3573D-C4D7-4E5A-A07A-33610A715897}"/>
          </ac:cxnSpMkLst>
        </pc:cxnChg>
      </pc:sldChg>
    </pc:docChg>
  </pc:docChgLst>
  <pc:docChgLst>
    <pc:chgData name="Utilizador Convidado" providerId="Windows Live" clId="Web-{769002A1-BE47-41F4-997C-503A21DB59D7}"/>
    <pc:docChg chg="addSld modSld">
      <pc:chgData name="Utilizador Convidado" userId="" providerId="Windows Live" clId="Web-{769002A1-BE47-41F4-997C-503A21DB59D7}" dt="2022-02-03T01:43:59.847" v="1120" actId="20577"/>
      <pc:docMkLst>
        <pc:docMk/>
      </pc:docMkLst>
      <pc:sldChg chg="addSp delSp modSp">
        <pc:chgData name="Utilizador Convidado" userId="" providerId="Windows Live" clId="Web-{769002A1-BE47-41F4-997C-503A21DB59D7}" dt="2022-02-03T01:43:59.847" v="1120" actId="20577"/>
        <pc:sldMkLst>
          <pc:docMk/>
          <pc:sldMk cId="388048686" sldId="258"/>
        </pc:sldMkLst>
        <pc:spChg chg="add mod">
          <ac:chgData name="Utilizador Convidado" userId="" providerId="Windows Live" clId="Web-{769002A1-BE47-41F4-997C-503A21DB59D7}" dt="2022-02-03T01:09:57.164" v="137" actId="20577"/>
          <ac:spMkLst>
            <pc:docMk/>
            <pc:sldMk cId="388048686" sldId="258"/>
            <ac:spMk id="2" creationId="{9735E6E8-2739-47A4-9E35-0CCD8BB84098}"/>
          </ac:spMkLst>
        </pc:spChg>
        <pc:spChg chg="add mod">
          <ac:chgData name="Utilizador Convidado" userId="" providerId="Windows Live" clId="Web-{769002A1-BE47-41F4-997C-503A21DB59D7}" dt="2022-02-03T01:43:59.847" v="1120" actId="20577"/>
          <ac:spMkLst>
            <pc:docMk/>
            <pc:sldMk cId="388048686" sldId="258"/>
            <ac:spMk id="3" creationId="{0979D3D8-00AF-46C5-8D91-2EF49738B5E7}"/>
          </ac:spMkLst>
        </pc:spChg>
        <pc:spChg chg="add mod">
          <ac:chgData name="Utilizador Convidado" userId="" providerId="Windows Live" clId="Web-{769002A1-BE47-41F4-997C-503A21DB59D7}" dt="2022-02-03T01:15:11.373" v="385" actId="1076"/>
          <ac:spMkLst>
            <pc:docMk/>
            <pc:sldMk cId="388048686" sldId="258"/>
            <ac:spMk id="12" creationId="{0928BA8A-250A-4F68-BCE4-4D4DB7FFBD1B}"/>
          </ac:spMkLst>
        </pc:spChg>
        <pc:spChg chg="add mod">
          <ac:chgData name="Utilizador Convidado" userId="" providerId="Windows Live" clId="Web-{769002A1-BE47-41F4-997C-503A21DB59D7}" dt="2022-02-03T01:15:09.201" v="384" actId="1076"/>
          <ac:spMkLst>
            <pc:docMk/>
            <pc:sldMk cId="388048686" sldId="258"/>
            <ac:spMk id="16" creationId="{64AF4FE1-D13A-477A-9798-B6FFE793E913}"/>
          </ac:spMkLst>
        </pc:spChg>
        <pc:spChg chg="add del">
          <ac:chgData name="Utilizador Convidado" userId="" providerId="Windows Live" clId="Web-{769002A1-BE47-41F4-997C-503A21DB59D7}" dt="2022-02-03T01:09:50.476" v="134"/>
          <ac:spMkLst>
            <pc:docMk/>
            <pc:sldMk cId="388048686" sldId="258"/>
            <ac:spMk id="18" creationId="{B2ADC9EA-E72F-4AE7-844B-C2870A47680E}"/>
          </ac:spMkLst>
        </pc:spChg>
        <pc:spChg chg="add del mod">
          <ac:chgData name="Utilizador Convidado" userId="" providerId="Windows Live" clId="Web-{769002A1-BE47-41F4-997C-503A21DB59D7}" dt="2022-02-03T01:11:11.509" v="218"/>
          <ac:spMkLst>
            <pc:docMk/>
            <pc:sldMk cId="388048686" sldId="258"/>
            <ac:spMk id="23" creationId="{3BE3E141-682B-48AC-AA75-EA66A635741B}"/>
          </ac:spMkLst>
        </pc:spChg>
        <pc:spChg chg="add del mod">
          <ac:chgData name="Utilizador Convidado" userId="" providerId="Windows Live" clId="Web-{769002A1-BE47-41F4-997C-503A21DB59D7}" dt="2022-02-03T01:11:11.509" v="217"/>
          <ac:spMkLst>
            <pc:docMk/>
            <pc:sldMk cId="388048686" sldId="258"/>
            <ac:spMk id="24" creationId="{E9A045EB-A424-4358-B1CB-4CBB5BD8CA9C}"/>
          </ac:spMkLst>
        </pc:spChg>
        <pc:spChg chg="add del mod">
          <ac:chgData name="Utilizador Convidado" userId="" providerId="Windows Live" clId="Web-{769002A1-BE47-41F4-997C-503A21DB59D7}" dt="2022-02-03T01:11:11.509" v="215"/>
          <ac:spMkLst>
            <pc:docMk/>
            <pc:sldMk cId="388048686" sldId="258"/>
            <ac:spMk id="26" creationId="{5E4BB460-6B9E-49D2-8104-2E39EAAE88B8}"/>
          </ac:spMkLst>
        </pc:spChg>
        <pc:spChg chg="add del mod">
          <ac:chgData name="Utilizador Convidado" userId="" providerId="Windows Live" clId="Web-{769002A1-BE47-41F4-997C-503A21DB59D7}" dt="2022-02-03T01:11:11.509" v="213"/>
          <ac:spMkLst>
            <pc:docMk/>
            <pc:sldMk cId="388048686" sldId="258"/>
            <ac:spMk id="28" creationId="{95E5B6E9-C225-4C34-A9D8-7AE07091E1E9}"/>
          </ac:spMkLst>
        </pc:spChg>
        <pc:spChg chg="add mod">
          <ac:chgData name="Utilizador Convidado" userId="" providerId="Windows Live" clId="Web-{769002A1-BE47-41F4-997C-503A21DB59D7}" dt="2022-02-03T01:14:38.654" v="353" actId="20577"/>
          <ac:spMkLst>
            <pc:docMk/>
            <pc:sldMk cId="388048686" sldId="258"/>
            <ac:spMk id="31" creationId="{62FBB034-A374-413E-8124-BFD61DB506C8}"/>
          </ac:spMkLst>
        </pc:spChg>
        <pc:spChg chg="add mod">
          <ac:chgData name="Utilizador Convidado" userId="" providerId="Windows Live" clId="Web-{769002A1-BE47-41F4-997C-503A21DB59D7}" dt="2022-02-03T01:17:58.877" v="523" actId="20577"/>
          <ac:spMkLst>
            <pc:docMk/>
            <pc:sldMk cId="388048686" sldId="258"/>
            <ac:spMk id="32" creationId="{CBE02519-42F3-45C3-81EF-C8683F168DDA}"/>
          </ac:spMkLst>
        </pc:spChg>
        <pc:spChg chg="add mod">
          <ac:chgData name="Utilizador Convidado" userId="" providerId="Windows Live" clId="Web-{769002A1-BE47-41F4-997C-503A21DB59D7}" dt="2022-02-03T01:18:01.361" v="525" actId="20577"/>
          <ac:spMkLst>
            <pc:docMk/>
            <pc:sldMk cId="388048686" sldId="258"/>
            <ac:spMk id="34" creationId="{C0694F76-ED4A-430D-8CDD-57090B0AF252}"/>
          </ac:spMkLst>
        </pc:spChg>
        <pc:spChg chg="add mod">
          <ac:chgData name="Utilizador Convidado" userId="" providerId="Windows Live" clId="Web-{769002A1-BE47-41F4-997C-503A21DB59D7}" dt="2022-02-03T01:18:02.346" v="526" actId="20577"/>
          <ac:spMkLst>
            <pc:docMk/>
            <pc:sldMk cId="388048686" sldId="258"/>
            <ac:spMk id="36" creationId="{8B4C5C2A-4200-45AB-AD50-5448F5E7B600}"/>
          </ac:spMkLst>
        </pc:spChg>
        <pc:cxnChg chg="add mod">
          <ac:chgData name="Utilizador Convidado" userId="" providerId="Windows Live" clId="Web-{769002A1-BE47-41F4-997C-503A21DB59D7}" dt="2022-02-03T01:11:16.806" v="220" actId="1076"/>
          <ac:cxnSpMkLst>
            <pc:docMk/>
            <pc:sldMk cId="388048686" sldId="258"/>
            <ac:cxnSpMk id="10" creationId="{4E8FC172-A4AA-4286-876A-5DA7548076AA}"/>
          </ac:cxnSpMkLst>
        </pc:cxnChg>
        <pc:cxnChg chg="add mod">
          <ac:chgData name="Utilizador Convidado" userId="" providerId="Windows Live" clId="Web-{769002A1-BE47-41F4-997C-503A21DB59D7}" dt="2022-02-03T01:15:23.358" v="387" actId="1076"/>
          <ac:cxnSpMkLst>
            <pc:docMk/>
            <pc:sldMk cId="388048686" sldId="258"/>
            <ac:cxnSpMk id="14" creationId="{7ADD72DE-4746-4200-9BF3-005B2EF2517F}"/>
          </ac:cxnSpMkLst>
        </pc:cxnChg>
        <pc:cxnChg chg="add del mod">
          <ac:chgData name="Utilizador Convidado" userId="" providerId="Windows Live" clId="Web-{769002A1-BE47-41F4-997C-503A21DB59D7}" dt="2022-02-03T01:13:19.637" v="312"/>
          <ac:cxnSpMkLst>
            <pc:docMk/>
            <pc:sldMk cId="388048686" sldId="258"/>
            <ac:cxnSpMk id="20" creationId="{A150AC0A-1A50-453A-A45A-D8E29DC39EB6}"/>
          </ac:cxnSpMkLst>
        </pc:cxnChg>
        <pc:cxnChg chg="add del">
          <ac:chgData name="Utilizador Convidado" userId="" providerId="Windows Live" clId="Web-{769002A1-BE47-41F4-997C-503A21DB59D7}" dt="2022-02-03T01:09:52.945" v="136"/>
          <ac:cxnSpMkLst>
            <pc:docMk/>
            <pc:sldMk cId="388048686" sldId="258"/>
            <ac:cxnSpMk id="22" creationId="{19BE187F-B1D2-4FA3-8496-1192E65781FC}"/>
          </ac:cxnSpMkLst>
        </pc:cxnChg>
        <pc:cxnChg chg="add del mod">
          <ac:chgData name="Utilizador Convidado" userId="" providerId="Windows Live" clId="Web-{769002A1-BE47-41F4-997C-503A21DB59D7}" dt="2022-02-03T01:11:11.509" v="216"/>
          <ac:cxnSpMkLst>
            <pc:docMk/>
            <pc:sldMk cId="388048686" sldId="258"/>
            <ac:cxnSpMk id="25" creationId="{9B59B71D-675B-4575-83E1-A48D5B87E04B}"/>
          </ac:cxnSpMkLst>
        </pc:cxnChg>
        <pc:cxnChg chg="add del mod">
          <ac:chgData name="Utilizador Convidado" userId="" providerId="Windows Live" clId="Web-{769002A1-BE47-41F4-997C-503A21DB59D7}" dt="2022-02-03T01:11:11.509" v="214"/>
          <ac:cxnSpMkLst>
            <pc:docMk/>
            <pc:sldMk cId="388048686" sldId="258"/>
            <ac:cxnSpMk id="27" creationId="{C04C9A9E-4034-41DB-9F40-BEE03C308022}"/>
          </ac:cxnSpMkLst>
        </pc:cxnChg>
        <pc:cxnChg chg="add del mod">
          <ac:chgData name="Utilizador Convidado" userId="" providerId="Windows Live" clId="Web-{769002A1-BE47-41F4-997C-503A21DB59D7}" dt="2022-02-03T01:11:11.509" v="212"/>
          <ac:cxnSpMkLst>
            <pc:docMk/>
            <pc:sldMk cId="388048686" sldId="258"/>
            <ac:cxnSpMk id="29" creationId="{4C4FF542-890C-4102-B650-EAADDE42F48C}"/>
          </ac:cxnSpMkLst>
        </pc:cxnChg>
        <pc:cxnChg chg="add mod">
          <ac:chgData name="Utilizador Convidado" userId="" providerId="Windows Live" clId="Web-{769002A1-BE47-41F4-997C-503A21DB59D7}" dt="2022-02-03T01:15:27.999" v="388" actId="1076"/>
          <ac:cxnSpMkLst>
            <pc:docMk/>
            <pc:sldMk cId="388048686" sldId="258"/>
            <ac:cxnSpMk id="30" creationId="{FD17D269-8A85-4BC0-AD59-0D853EDEB94B}"/>
          </ac:cxnSpMkLst>
        </pc:cxnChg>
        <pc:cxnChg chg="add mod">
          <ac:chgData name="Utilizador Convidado" userId="" providerId="Windows Live" clId="Web-{769002A1-BE47-41F4-997C-503A21DB59D7}" dt="2022-02-03T01:14:31.576" v="342" actId="1076"/>
          <ac:cxnSpMkLst>
            <pc:docMk/>
            <pc:sldMk cId="388048686" sldId="258"/>
            <ac:cxnSpMk id="33" creationId="{85FB090C-1CB7-43E9-9A1F-CFFCFE7DF9C7}"/>
          </ac:cxnSpMkLst>
        </pc:cxnChg>
        <pc:cxnChg chg="add mod">
          <ac:chgData name="Utilizador Convidado" userId="" providerId="Windows Live" clId="Web-{769002A1-BE47-41F4-997C-503A21DB59D7}" dt="2022-02-03T01:14:31.591" v="344" actId="1076"/>
          <ac:cxnSpMkLst>
            <pc:docMk/>
            <pc:sldMk cId="388048686" sldId="258"/>
            <ac:cxnSpMk id="35" creationId="{0FDD8D30-C545-4DF2-BB68-1998DD426FF1}"/>
          </ac:cxnSpMkLst>
        </pc:cxnChg>
        <pc:cxnChg chg="add mod">
          <ac:chgData name="Utilizador Convidado" userId="" providerId="Windows Live" clId="Web-{769002A1-BE47-41F4-997C-503A21DB59D7}" dt="2022-02-03T01:14:31.607" v="346" actId="1076"/>
          <ac:cxnSpMkLst>
            <pc:docMk/>
            <pc:sldMk cId="388048686" sldId="258"/>
            <ac:cxnSpMk id="37" creationId="{473358D4-6168-4CD0-AC9A-ADF7609F661E}"/>
          </ac:cxnSpMkLst>
        </pc:cxnChg>
      </pc:sldChg>
      <pc:sldChg chg="addSp delSp modSp">
        <pc:chgData name="Utilizador Convidado" userId="" providerId="Windows Live" clId="Web-{769002A1-BE47-41F4-997C-503A21DB59D7}" dt="2022-02-03T01:33:09.005" v="778" actId="1076"/>
        <pc:sldMkLst>
          <pc:docMk/>
          <pc:sldMk cId="3151631341" sldId="260"/>
        </pc:sldMkLst>
        <pc:spChg chg="add mod">
          <ac:chgData name="Utilizador Convidado" userId="" providerId="Windows Live" clId="Web-{769002A1-BE47-41F4-997C-503A21DB59D7}" dt="2022-02-03T01:18:23.096" v="534" actId="20577"/>
          <ac:spMkLst>
            <pc:docMk/>
            <pc:sldMk cId="3151631341" sldId="260"/>
            <ac:spMk id="2" creationId="{3E2B95A7-7960-4BA5-B6D9-DD8A59C67B2B}"/>
          </ac:spMkLst>
        </pc:spChg>
        <pc:spChg chg="add mod">
          <ac:chgData name="Utilizador Convidado" userId="" providerId="Windows Live" clId="Web-{769002A1-BE47-41F4-997C-503A21DB59D7}" dt="2022-02-03T01:18:31.081" v="538" actId="20577"/>
          <ac:spMkLst>
            <pc:docMk/>
            <pc:sldMk cId="3151631341" sldId="260"/>
            <ac:spMk id="3" creationId="{DB51E8FD-A851-471E-B2B9-6072A694594E}"/>
          </ac:spMkLst>
        </pc:spChg>
        <pc:spChg chg="add mod">
          <ac:chgData name="Utilizador Convidado" userId="" providerId="Windows Live" clId="Web-{769002A1-BE47-41F4-997C-503A21DB59D7}" dt="2022-02-03T01:18:42.253" v="541" actId="20577"/>
          <ac:spMkLst>
            <pc:docMk/>
            <pc:sldMk cId="3151631341" sldId="260"/>
            <ac:spMk id="12" creationId="{6015C6C5-D0E4-4D13-8E37-9812FA8C1315}"/>
          </ac:spMkLst>
        </pc:spChg>
        <pc:spChg chg="add del">
          <ac:chgData name="Utilizador Convidado" userId="" providerId="Windows Live" clId="Web-{769002A1-BE47-41F4-997C-503A21DB59D7}" dt="2022-02-03T01:19:11.238" v="549"/>
          <ac:spMkLst>
            <pc:docMk/>
            <pc:sldMk cId="3151631341" sldId="260"/>
            <ac:spMk id="16" creationId="{3A61234D-72BF-439D-BEDB-E968374F7BC9}"/>
          </ac:spMkLst>
        </pc:spChg>
        <pc:spChg chg="add mod">
          <ac:chgData name="Utilizador Convidado" userId="" providerId="Windows Live" clId="Web-{769002A1-BE47-41F4-997C-503A21DB59D7}" dt="2022-02-03T01:20:51.787" v="587" actId="20577"/>
          <ac:spMkLst>
            <pc:docMk/>
            <pc:sldMk cId="3151631341" sldId="260"/>
            <ac:spMk id="20" creationId="{DE324AF3-184A-42CF-8660-4E963320C472}"/>
          </ac:spMkLst>
        </pc:spChg>
        <pc:spChg chg="add mod">
          <ac:chgData name="Utilizador Convidado" userId="" providerId="Windows Live" clId="Web-{769002A1-BE47-41F4-997C-503A21DB59D7}" dt="2022-02-03T01:22:50.211" v="612" actId="20577"/>
          <ac:spMkLst>
            <pc:docMk/>
            <pc:sldMk cId="3151631341" sldId="260"/>
            <ac:spMk id="22" creationId="{605517DB-EEB7-476C-BF8D-35719DE80599}"/>
          </ac:spMkLst>
        </pc:spChg>
        <pc:spChg chg="add mod">
          <ac:chgData name="Utilizador Convidado" userId="" providerId="Windows Live" clId="Web-{769002A1-BE47-41F4-997C-503A21DB59D7}" dt="2022-02-03T01:22:38.164" v="611" actId="1076"/>
          <ac:spMkLst>
            <pc:docMk/>
            <pc:sldMk cId="3151631341" sldId="260"/>
            <ac:spMk id="26" creationId="{52AE11AE-3B08-433C-B9B6-814366CF90A4}"/>
          </ac:spMkLst>
        </pc:spChg>
        <pc:spChg chg="add mod">
          <ac:chgData name="Utilizador Convidado" userId="" providerId="Windows Live" clId="Web-{769002A1-BE47-41F4-997C-503A21DB59D7}" dt="2022-02-03T01:30:14.345" v="743" actId="1076"/>
          <ac:spMkLst>
            <pc:docMk/>
            <pc:sldMk cId="3151631341" sldId="260"/>
            <ac:spMk id="30" creationId="{22479413-4CA7-4D2E-A5BC-E4BE4F07AA04}"/>
          </ac:spMkLst>
        </pc:spChg>
        <pc:spChg chg="add mod">
          <ac:chgData name="Utilizador Convidado" userId="" providerId="Windows Live" clId="Web-{769002A1-BE47-41F4-997C-503A21DB59D7}" dt="2022-02-03T01:26:40.466" v="664" actId="14100"/>
          <ac:spMkLst>
            <pc:docMk/>
            <pc:sldMk cId="3151631341" sldId="260"/>
            <ac:spMk id="36" creationId="{98F95DA5-5D9F-4938-A0AA-0A5AFB6318B5}"/>
          </ac:spMkLst>
        </pc:spChg>
        <pc:spChg chg="add mod">
          <ac:chgData name="Utilizador Convidado" userId="" providerId="Windows Live" clId="Web-{769002A1-BE47-41F4-997C-503A21DB59D7}" dt="2022-02-03T01:27:10.998" v="677" actId="1076"/>
          <ac:spMkLst>
            <pc:docMk/>
            <pc:sldMk cId="3151631341" sldId="260"/>
            <ac:spMk id="37" creationId="{37EECD2D-BB1B-4F8F-8520-5A360437C105}"/>
          </ac:spMkLst>
        </pc:spChg>
        <pc:spChg chg="add mod">
          <ac:chgData name="Utilizador Convidado" userId="" providerId="Windows Live" clId="Web-{769002A1-BE47-41F4-997C-503A21DB59D7}" dt="2022-02-03T01:27:21.060" v="682" actId="20577"/>
          <ac:spMkLst>
            <pc:docMk/>
            <pc:sldMk cId="3151631341" sldId="260"/>
            <ac:spMk id="38" creationId="{D4AB17C7-4BD9-4DC4-8047-E123F830A852}"/>
          </ac:spMkLst>
        </pc:spChg>
        <pc:spChg chg="add mod">
          <ac:chgData name="Utilizador Convidado" userId="" providerId="Windows Live" clId="Web-{769002A1-BE47-41F4-997C-503A21DB59D7}" dt="2022-02-03T01:27:50.858" v="692" actId="1076"/>
          <ac:spMkLst>
            <pc:docMk/>
            <pc:sldMk cId="3151631341" sldId="260"/>
            <ac:spMk id="39" creationId="{C5DB7497-DFA5-41EB-9279-E0F512504194}"/>
          </ac:spMkLst>
        </pc:spChg>
        <pc:spChg chg="add mod">
          <ac:chgData name="Utilizador Convidado" userId="" providerId="Windows Live" clId="Web-{769002A1-BE47-41F4-997C-503A21DB59D7}" dt="2022-02-03T01:28:20.484" v="717" actId="1076"/>
          <ac:spMkLst>
            <pc:docMk/>
            <pc:sldMk cId="3151631341" sldId="260"/>
            <ac:spMk id="40" creationId="{B26C9B25-6293-4AAB-B8B5-D991BD75851F}"/>
          </ac:spMkLst>
        </pc:spChg>
        <pc:spChg chg="add mod">
          <ac:chgData name="Utilizador Convidado" userId="" providerId="Windows Live" clId="Web-{769002A1-BE47-41F4-997C-503A21DB59D7}" dt="2022-02-03T01:28:41.265" v="727" actId="1076"/>
          <ac:spMkLst>
            <pc:docMk/>
            <pc:sldMk cId="3151631341" sldId="260"/>
            <ac:spMk id="41" creationId="{BEAF02A6-B691-436F-A1EB-A938C42DCE8D}"/>
          </ac:spMkLst>
        </pc:spChg>
        <pc:spChg chg="add mod">
          <ac:chgData name="Utilizador Convidado" userId="" providerId="Windows Live" clId="Web-{769002A1-BE47-41F4-997C-503A21DB59D7}" dt="2022-02-03T01:33:09.005" v="778" actId="1076"/>
          <ac:spMkLst>
            <pc:docMk/>
            <pc:sldMk cId="3151631341" sldId="260"/>
            <ac:spMk id="45" creationId="{409340F6-D0AB-4A9D-B1BD-5502100FC733}"/>
          </ac:spMkLst>
        </pc:spChg>
        <pc:spChg chg="add del mod">
          <ac:chgData name="Utilizador Convidado" userId="" providerId="Windows Live" clId="Web-{769002A1-BE47-41F4-997C-503A21DB59D7}" dt="2022-02-03T01:32:33.051" v="767"/>
          <ac:spMkLst>
            <pc:docMk/>
            <pc:sldMk cId="3151631341" sldId="260"/>
            <ac:spMk id="46" creationId="{2F04B996-CF3E-425F-B33C-496CB3BD2572}"/>
          </ac:spMkLst>
        </pc:spChg>
        <pc:spChg chg="add del mod">
          <ac:chgData name="Utilizador Convidado" userId="" providerId="Windows Live" clId="Web-{769002A1-BE47-41F4-997C-503A21DB59D7}" dt="2022-02-03T01:32:34.973" v="768"/>
          <ac:spMkLst>
            <pc:docMk/>
            <pc:sldMk cId="3151631341" sldId="260"/>
            <ac:spMk id="47" creationId="{94511412-153E-4678-B5BD-213DA4ECF054}"/>
          </ac:spMkLst>
        </pc:spChg>
        <pc:spChg chg="add mod">
          <ac:chgData name="Utilizador Convidado" userId="" providerId="Windows Live" clId="Web-{769002A1-BE47-41F4-997C-503A21DB59D7}" dt="2022-02-03T01:33:01.286" v="776" actId="1076"/>
          <ac:spMkLst>
            <pc:docMk/>
            <pc:sldMk cId="3151631341" sldId="260"/>
            <ac:spMk id="48" creationId="{303CCC42-A10C-4E07-A619-D8CEF0FE7253}"/>
          </ac:spMkLst>
        </pc:spChg>
        <pc:spChg chg="add mod">
          <ac:chgData name="Utilizador Convidado" userId="" providerId="Windows Live" clId="Web-{769002A1-BE47-41F4-997C-503A21DB59D7}" dt="2022-02-03T01:33:04.411" v="777" actId="1076"/>
          <ac:spMkLst>
            <pc:docMk/>
            <pc:sldMk cId="3151631341" sldId="260"/>
            <ac:spMk id="49" creationId="{C4548A0D-E903-416B-BAB2-06097A318688}"/>
          </ac:spMkLst>
        </pc:spChg>
        <pc:cxnChg chg="add">
          <ac:chgData name="Utilizador Convidado" userId="" providerId="Windows Live" clId="Web-{769002A1-BE47-41F4-997C-503A21DB59D7}" dt="2022-02-03T01:18:20.159" v="529"/>
          <ac:cxnSpMkLst>
            <pc:docMk/>
            <pc:sldMk cId="3151631341" sldId="260"/>
            <ac:cxnSpMk id="10" creationId="{39FD5B45-9415-43DC-AF7D-6EB1E88A970A}"/>
          </ac:cxnSpMkLst>
        </pc:cxnChg>
        <pc:cxnChg chg="add">
          <ac:chgData name="Utilizador Convidado" userId="" providerId="Windows Live" clId="Web-{769002A1-BE47-41F4-997C-503A21DB59D7}" dt="2022-02-03T01:18:20.174" v="531"/>
          <ac:cxnSpMkLst>
            <pc:docMk/>
            <pc:sldMk cId="3151631341" sldId="260"/>
            <ac:cxnSpMk id="14" creationId="{2FE7DAD8-2082-449D-9333-EBFC5D6DB2B7}"/>
          </ac:cxnSpMkLst>
        </pc:cxnChg>
        <pc:cxnChg chg="add del">
          <ac:chgData name="Utilizador Convidado" userId="" providerId="Windows Live" clId="Web-{769002A1-BE47-41F4-997C-503A21DB59D7}" dt="2022-02-03T01:19:12.675" v="550"/>
          <ac:cxnSpMkLst>
            <pc:docMk/>
            <pc:sldMk cId="3151631341" sldId="260"/>
            <ac:cxnSpMk id="18" creationId="{E1D4F637-6270-4795-9B1E-DDF46DFDD351}"/>
          </ac:cxnSpMkLst>
        </pc:cxnChg>
        <pc:cxnChg chg="add mod">
          <ac:chgData name="Utilizador Convidado" userId="" providerId="Windows Live" clId="Web-{769002A1-BE47-41F4-997C-503A21DB59D7}" dt="2022-02-03T01:22:19.492" v="609" actId="1076"/>
          <ac:cxnSpMkLst>
            <pc:docMk/>
            <pc:sldMk cId="3151631341" sldId="260"/>
            <ac:cxnSpMk id="24" creationId="{55088A45-885F-480A-8E05-D61A0B1D9183}"/>
          </ac:cxnSpMkLst>
        </pc:cxnChg>
        <pc:cxnChg chg="add mod ord">
          <ac:chgData name="Utilizador Convidado" userId="" providerId="Windows Live" clId="Web-{769002A1-BE47-41F4-997C-503A21DB59D7}" dt="2022-02-03T01:21:37.928" v="599"/>
          <ac:cxnSpMkLst>
            <pc:docMk/>
            <pc:sldMk cId="3151631341" sldId="260"/>
            <ac:cxnSpMk id="28" creationId="{8EEC1362-B4AB-48B7-8D53-8EFBDEECC4D7}"/>
          </ac:cxnSpMkLst>
        </pc:cxnChg>
        <pc:cxnChg chg="add del ord">
          <ac:chgData name="Utilizador Convidado" userId="" providerId="Windows Live" clId="Web-{769002A1-BE47-41F4-997C-503A21DB59D7}" dt="2022-02-03T01:23:00.727" v="624"/>
          <ac:cxnSpMkLst>
            <pc:docMk/>
            <pc:sldMk cId="3151631341" sldId="260"/>
            <ac:cxnSpMk id="32" creationId="{A30B7AF0-5742-41FE-92BA-679047F4F150}"/>
          </ac:cxnSpMkLst>
        </pc:cxnChg>
        <pc:cxnChg chg="add del mod">
          <ac:chgData name="Utilizador Convidado" userId="" providerId="Windows Live" clId="Web-{769002A1-BE47-41F4-997C-503A21DB59D7}" dt="2022-02-03T01:25:07.636" v="641"/>
          <ac:cxnSpMkLst>
            <pc:docMk/>
            <pc:sldMk cId="3151631341" sldId="260"/>
            <ac:cxnSpMk id="33" creationId="{443C1853-DE88-4503-BFFA-ECB45FF41054}"/>
          </ac:cxnSpMkLst>
        </pc:cxnChg>
        <pc:cxnChg chg="add mod">
          <ac:chgData name="Utilizador Convidado" userId="" providerId="Windows Live" clId="Web-{769002A1-BE47-41F4-997C-503A21DB59D7}" dt="2022-02-03T01:25:21.745" v="644" actId="14100"/>
          <ac:cxnSpMkLst>
            <pc:docMk/>
            <pc:sldMk cId="3151631341" sldId="260"/>
            <ac:cxnSpMk id="34" creationId="{4F381228-6CBB-4498-A6D1-7176999CD6ED}"/>
          </ac:cxnSpMkLst>
        </pc:cxnChg>
        <pc:cxnChg chg="add del mod">
          <ac:chgData name="Utilizador Convidado" userId="" providerId="Windows Live" clId="Web-{769002A1-BE47-41F4-997C-503A21DB59D7}" dt="2022-02-03T01:25:47.027" v="652"/>
          <ac:cxnSpMkLst>
            <pc:docMk/>
            <pc:sldMk cId="3151631341" sldId="260"/>
            <ac:cxnSpMk id="35" creationId="{0282E516-5C55-4726-BE13-9EBCA9DCD8C4}"/>
          </ac:cxnSpMkLst>
        </pc:cxnChg>
        <pc:cxnChg chg="add mod ord">
          <ac:chgData name="Utilizador Convidado" userId="" providerId="Windows Live" clId="Web-{769002A1-BE47-41F4-997C-503A21DB59D7}" dt="2022-02-03T01:30:06.564" v="742"/>
          <ac:cxnSpMkLst>
            <pc:docMk/>
            <pc:sldMk cId="3151631341" sldId="260"/>
            <ac:cxnSpMk id="42" creationId="{A9FE48F4-14BA-4C97-8023-517F0927775C}"/>
          </ac:cxnSpMkLst>
        </pc:cxnChg>
        <pc:cxnChg chg="add mod ord">
          <ac:chgData name="Utilizador Convidado" userId="" providerId="Windows Live" clId="Web-{769002A1-BE47-41F4-997C-503A21DB59D7}" dt="2022-02-03T01:30:18.158" v="744" actId="14100"/>
          <ac:cxnSpMkLst>
            <pc:docMk/>
            <pc:sldMk cId="3151631341" sldId="260"/>
            <ac:cxnSpMk id="43" creationId="{969E58B4-D003-43F0-ADCC-8CAF7ED5DEAB}"/>
          </ac:cxnSpMkLst>
        </pc:cxnChg>
        <pc:cxnChg chg="add mod">
          <ac:chgData name="Utilizador Convidado" userId="" providerId="Windows Live" clId="Web-{769002A1-BE47-41F4-997C-503A21DB59D7}" dt="2022-02-03T01:30:45.221" v="750" actId="14100"/>
          <ac:cxnSpMkLst>
            <pc:docMk/>
            <pc:sldMk cId="3151631341" sldId="260"/>
            <ac:cxnSpMk id="44" creationId="{E3F0F63C-EB16-40DC-B38D-03F4BC775F2F}"/>
          </ac:cxnSpMkLst>
        </pc:cxnChg>
      </pc:sldChg>
      <pc:sldChg chg="addSp modSp">
        <pc:chgData name="Utilizador Convidado" userId="" providerId="Windows Live" clId="Web-{769002A1-BE47-41F4-997C-503A21DB59D7}" dt="2022-02-03T01:43:21.737" v="1119" actId="20577"/>
        <pc:sldMkLst>
          <pc:docMk/>
          <pc:sldMk cId="2357503912" sldId="261"/>
        </pc:sldMkLst>
        <pc:spChg chg="add mod">
          <ac:chgData name="Utilizador Convidado" userId="" providerId="Windows Live" clId="Web-{769002A1-BE47-41F4-997C-503A21DB59D7}" dt="2022-02-03T01:42:28.314" v="1105" actId="20577"/>
          <ac:spMkLst>
            <pc:docMk/>
            <pc:sldMk cId="2357503912" sldId="261"/>
            <ac:spMk id="2" creationId="{0B0AB5BB-C2CB-443D-906E-8213A36BDDA2}"/>
          </ac:spMkLst>
        </pc:spChg>
        <pc:spChg chg="add mod">
          <ac:chgData name="Utilizador Convidado" userId="" providerId="Windows Live" clId="Web-{769002A1-BE47-41F4-997C-503A21DB59D7}" dt="2022-02-03T01:38:47.575" v="923" actId="20577"/>
          <ac:spMkLst>
            <pc:docMk/>
            <pc:sldMk cId="2357503912" sldId="261"/>
            <ac:spMk id="3" creationId="{B21A61D1-3C25-4483-A7EE-78F3935685DF}"/>
          </ac:spMkLst>
        </pc:spChg>
        <pc:spChg chg="add mod">
          <ac:chgData name="Utilizador Convidado" userId="" providerId="Windows Live" clId="Web-{769002A1-BE47-41F4-997C-503A21DB59D7}" dt="2022-02-03T01:36:28.587" v="840" actId="20577"/>
          <ac:spMkLst>
            <pc:docMk/>
            <pc:sldMk cId="2357503912" sldId="261"/>
            <ac:spMk id="12" creationId="{E8C7809D-861E-4AF1-8CFB-931395AAE2D0}"/>
          </ac:spMkLst>
        </pc:spChg>
        <pc:spChg chg="add mod">
          <ac:chgData name="Utilizador Convidado" userId="" providerId="Windows Live" clId="Web-{769002A1-BE47-41F4-997C-503A21DB59D7}" dt="2022-02-03T01:38:32.981" v="922" actId="20577"/>
          <ac:spMkLst>
            <pc:docMk/>
            <pc:sldMk cId="2357503912" sldId="261"/>
            <ac:spMk id="16" creationId="{59B9B9CF-2785-4324-A0CD-5AACBFB75E07}"/>
          </ac:spMkLst>
        </pc:spChg>
        <pc:spChg chg="add mod">
          <ac:chgData name="Utilizador Convidado" userId="" providerId="Windows Live" clId="Web-{769002A1-BE47-41F4-997C-503A21DB59D7}" dt="2022-02-03T01:42:31.189" v="1106" actId="20577"/>
          <ac:spMkLst>
            <pc:docMk/>
            <pc:sldMk cId="2357503912" sldId="261"/>
            <ac:spMk id="19" creationId="{4D66861D-591D-4EA2-9D96-2CDD7AE14262}"/>
          </ac:spMkLst>
        </pc:spChg>
        <pc:spChg chg="add mod">
          <ac:chgData name="Utilizador Convidado" userId="" providerId="Windows Live" clId="Web-{769002A1-BE47-41F4-997C-503A21DB59D7}" dt="2022-02-03T01:40:37.952" v="1012" actId="20577"/>
          <ac:spMkLst>
            <pc:docMk/>
            <pc:sldMk cId="2357503912" sldId="261"/>
            <ac:spMk id="20" creationId="{F1BE3FA0-6B42-4B5E-8F65-0F279F5BF091}"/>
          </ac:spMkLst>
        </pc:spChg>
        <pc:spChg chg="add mod">
          <ac:chgData name="Utilizador Convidado" userId="" providerId="Windows Live" clId="Web-{769002A1-BE47-41F4-997C-503A21DB59D7}" dt="2022-02-03T01:43:21.737" v="1119" actId="20577"/>
          <ac:spMkLst>
            <pc:docMk/>
            <pc:sldMk cId="2357503912" sldId="261"/>
            <ac:spMk id="22" creationId="{C8798841-1DFB-4465-8B3D-0B6439BF6C6A}"/>
          </ac:spMkLst>
        </pc:spChg>
        <pc:spChg chg="add mod">
          <ac:chgData name="Utilizador Convidado" userId="" providerId="Windows Live" clId="Web-{769002A1-BE47-41F4-997C-503A21DB59D7}" dt="2022-02-03T01:42:19.282" v="1104" actId="1076"/>
          <ac:spMkLst>
            <pc:docMk/>
            <pc:sldMk cId="2357503912" sldId="261"/>
            <ac:spMk id="24" creationId="{6E394004-DB37-4924-8171-BD17B54F6F5B}"/>
          </ac:spMkLst>
        </pc:spChg>
        <pc:cxnChg chg="add">
          <ac:chgData name="Utilizador Convidado" userId="" providerId="Windows Live" clId="Web-{769002A1-BE47-41F4-997C-503A21DB59D7}" dt="2022-02-03T01:33:33.068" v="781"/>
          <ac:cxnSpMkLst>
            <pc:docMk/>
            <pc:sldMk cId="2357503912" sldId="261"/>
            <ac:cxnSpMk id="10" creationId="{8F23A3F3-AC80-41F7-A7BA-AB8C88C938E8}"/>
          </ac:cxnSpMkLst>
        </pc:cxnChg>
        <pc:cxnChg chg="add">
          <ac:chgData name="Utilizador Convidado" userId="" providerId="Windows Live" clId="Web-{769002A1-BE47-41F4-997C-503A21DB59D7}" dt="2022-02-03T01:33:33.084" v="783"/>
          <ac:cxnSpMkLst>
            <pc:docMk/>
            <pc:sldMk cId="2357503912" sldId="261"/>
            <ac:cxnSpMk id="14" creationId="{1FC49E78-65FF-47B9-962D-2B27A39E08E6}"/>
          </ac:cxnSpMkLst>
        </pc:cxnChg>
        <pc:cxnChg chg="add">
          <ac:chgData name="Utilizador Convidado" userId="" providerId="Windows Live" clId="Web-{769002A1-BE47-41F4-997C-503A21DB59D7}" dt="2022-02-03T01:35:29.508" v="822"/>
          <ac:cxnSpMkLst>
            <pc:docMk/>
            <pc:sldMk cId="2357503912" sldId="261"/>
            <ac:cxnSpMk id="18" creationId="{DBE6DEF5-91E3-478E-BC0F-400287C35461}"/>
          </ac:cxnSpMkLst>
        </pc:cxnChg>
        <pc:cxnChg chg="add mod">
          <ac:chgData name="Utilizador Convidado" userId="" providerId="Windows Live" clId="Web-{769002A1-BE47-41F4-997C-503A21DB59D7}" dt="2022-02-03T01:39:42.841" v="954" actId="1076"/>
          <ac:cxnSpMkLst>
            <pc:docMk/>
            <pc:sldMk cId="2357503912" sldId="261"/>
            <ac:cxnSpMk id="21" creationId="{1CD5BA5E-C9BA-4A3A-999F-EBF59EDFF06E}"/>
          </ac:cxnSpMkLst>
        </pc:cxnChg>
        <pc:cxnChg chg="add mod">
          <ac:chgData name="Utilizador Convidado" userId="" providerId="Windows Live" clId="Web-{769002A1-BE47-41F4-997C-503A21DB59D7}" dt="2022-02-03T01:39:42.857" v="956" actId="1076"/>
          <ac:cxnSpMkLst>
            <pc:docMk/>
            <pc:sldMk cId="2357503912" sldId="261"/>
            <ac:cxnSpMk id="23" creationId="{38308E32-6017-4D23-9777-9B4BE91DA1BF}"/>
          </ac:cxnSpMkLst>
        </pc:cxnChg>
        <pc:cxnChg chg="add mod">
          <ac:chgData name="Utilizador Convidado" userId="" providerId="Windows Live" clId="Web-{769002A1-BE47-41F4-997C-503A21DB59D7}" dt="2022-02-03T01:39:42.873" v="958" actId="1076"/>
          <ac:cxnSpMkLst>
            <pc:docMk/>
            <pc:sldMk cId="2357503912" sldId="261"/>
            <ac:cxnSpMk id="25" creationId="{A9375C57-4A70-4C37-A081-2C90194D5233}"/>
          </ac:cxnSpMkLst>
        </pc:cxnChg>
      </pc:sldChg>
      <pc:sldChg chg="addSp delSp modSp add replId">
        <pc:chgData name="Utilizador Convidado" userId="" providerId="Windows Live" clId="Web-{769002A1-BE47-41F4-997C-503A21DB59D7}" dt="2022-02-03T00:58:28.727" v="31" actId="1076"/>
        <pc:sldMkLst>
          <pc:docMk/>
          <pc:sldMk cId="830430472" sldId="275"/>
        </pc:sldMkLst>
        <pc:picChg chg="add del mod">
          <ac:chgData name="Utilizador Convidado" userId="" providerId="Windows Live" clId="Web-{769002A1-BE47-41F4-997C-503A21DB59D7}" dt="2022-02-03T00:56:23.647" v="8"/>
          <ac:picMkLst>
            <pc:docMk/>
            <pc:sldMk cId="830430472" sldId="275"/>
            <ac:picMk id="2" creationId="{C7310692-E60B-4F11-A46B-F8E39EB576F1}"/>
          </ac:picMkLst>
        </pc:picChg>
        <pc:picChg chg="add mod">
          <ac:chgData name="Utilizador Convidado" userId="" providerId="Windows Live" clId="Web-{769002A1-BE47-41F4-997C-503A21DB59D7}" dt="2022-02-03T00:58:28.727" v="31" actId="1076"/>
          <ac:picMkLst>
            <pc:docMk/>
            <pc:sldMk cId="830430472" sldId="275"/>
            <ac:picMk id="3" creationId="{54188E13-9C31-4D0E-A115-CCC0BFDCA2B1}"/>
          </ac:picMkLst>
        </pc:picChg>
      </pc:sldChg>
      <pc:sldChg chg="addSp modSp add replId">
        <pc:chgData name="Utilizador Convidado" userId="" providerId="Windows Live" clId="Web-{769002A1-BE47-41F4-997C-503A21DB59D7}" dt="2022-02-03T01:00:10.261" v="42" actId="1076"/>
        <pc:sldMkLst>
          <pc:docMk/>
          <pc:sldMk cId="1745747199" sldId="276"/>
        </pc:sldMkLst>
        <pc:picChg chg="add mod">
          <ac:chgData name="Utilizador Convidado" userId="" providerId="Windows Live" clId="Web-{769002A1-BE47-41F4-997C-503A21DB59D7}" dt="2022-02-03T01:00:10.261" v="42" actId="1076"/>
          <ac:picMkLst>
            <pc:docMk/>
            <pc:sldMk cId="1745747199" sldId="276"/>
            <ac:picMk id="2" creationId="{472CE53F-C246-49DE-9D6E-3D48701E7CC2}"/>
          </ac:picMkLst>
        </pc:picChg>
      </pc:sldChg>
      <pc:sldChg chg="addSp delSp modSp add replId">
        <pc:chgData name="Utilizador Convidado" userId="" providerId="Windows Live" clId="Web-{769002A1-BE47-41F4-997C-503A21DB59D7}" dt="2022-02-03T01:08:51.865" v="108" actId="1076"/>
        <pc:sldMkLst>
          <pc:docMk/>
          <pc:sldMk cId="794216632" sldId="277"/>
        </pc:sldMkLst>
        <pc:spChg chg="add del mod">
          <ac:chgData name="Utilizador Convidado" userId="" providerId="Windows Live" clId="Web-{769002A1-BE47-41F4-997C-503A21DB59D7}" dt="2022-02-03T01:05:48.455" v="97"/>
          <ac:spMkLst>
            <pc:docMk/>
            <pc:sldMk cId="794216632" sldId="277"/>
            <ac:spMk id="8" creationId="{D5AC2758-0B35-4079-8EE1-7A58800582E3}"/>
          </ac:spMkLst>
        </pc:spChg>
        <pc:picChg chg="add del mod">
          <ac:chgData name="Utilizador Convidado" userId="" providerId="Windows Live" clId="Web-{769002A1-BE47-41F4-997C-503A21DB59D7}" dt="2022-02-03T01:08:26.834" v="98"/>
          <ac:picMkLst>
            <pc:docMk/>
            <pc:sldMk cId="794216632" sldId="277"/>
            <ac:picMk id="2" creationId="{C8F16603-5E98-4472-BBFF-13D090BE8B2E}"/>
          </ac:picMkLst>
        </pc:picChg>
        <pc:picChg chg="add del mod">
          <ac:chgData name="Utilizador Convidado" userId="" providerId="Windows Live" clId="Web-{769002A1-BE47-41F4-997C-503A21DB59D7}" dt="2022-02-03T01:03:20.077" v="63"/>
          <ac:picMkLst>
            <pc:docMk/>
            <pc:sldMk cId="794216632" sldId="277"/>
            <ac:picMk id="3" creationId="{68C4D7F3-D3B8-4EA8-95D4-4CEA105244B9}"/>
          </ac:picMkLst>
        </pc:picChg>
        <pc:picChg chg="add mod">
          <ac:chgData name="Utilizador Convidado" userId="" providerId="Windows Live" clId="Web-{769002A1-BE47-41F4-997C-503A21DB59D7}" dt="2022-02-03T01:08:51.865" v="108" actId="1076"/>
          <ac:picMkLst>
            <pc:docMk/>
            <pc:sldMk cId="794216632" sldId="277"/>
            <ac:picMk id="9" creationId="{5B1F3104-44E3-4C64-A223-21D45D4D21E0}"/>
          </ac:picMkLst>
        </pc:picChg>
      </pc:sldChg>
      <pc:sldChg chg="addSp delSp modSp add replId">
        <pc:chgData name="Utilizador Convidado" userId="" providerId="Windows Live" clId="Web-{769002A1-BE47-41F4-997C-503A21DB59D7}" dt="2022-02-03T01:03:28.109" v="65"/>
        <pc:sldMkLst>
          <pc:docMk/>
          <pc:sldMk cId="1621450701" sldId="278"/>
        </pc:sldMkLst>
        <pc:spChg chg="add del">
          <ac:chgData name="Utilizador Convidado" userId="" providerId="Windows Live" clId="Web-{769002A1-BE47-41F4-997C-503A21DB59D7}" dt="2022-02-03T01:03:28.109" v="65"/>
          <ac:spMkLst>
            <pc:docMk/>
            <pc:sldMk cId="1621450701" sldId="278"/>
            <ac:spMk id="8" creationId="{390641C6-63F8-4C93-9E8F-7076BEEE3C82}"/>
          </ac:spMkLst>
        </pc:spChg>
        <pc:picChg chg="add del mod">
          <ac:chgData name="Utilizador Convidado" userId="" providerId="Windows Live" clId="Web-{769002A1-BE47-41F4-997C-503A21DB59D7}" dt="2022-02-03T01:01:42.528" v="54"/>
          <ac:picMkLst>
            <pc:docMk/>
            <pc:sldMk cId="1621450701" sldId="278"/>
            <ac:picMk id="2" creationId="{08185DEA-AF8E-4DA5-A8AE-A3F7F0DDA04C}"/>
          </ac:picMkLst>
        </pc:picChg>
        <pc:picChg chg="add mod">
          <ac:chgData name="Utilizador Convidado" userId="" providerId="Windows Live" clId="Web-{769002A1-BE47-41F4-997C-503A21DB59D7}" dt="2022-02-03T01:02:19.076" v="61" actId="1076"/>
          <ac:picMkLst>
            <pc:docMk/>
            <pc:sldMk cId="1621450701" sldId="278"/>
            <ac:picMk id="3" creationId="{C449E6B5-142F-484D-97F7-DBC5079722D1}"/>
          </ac:picMkLst>
        </pc:picChg>
      </pc:sldChg>
    </pc:docChg>
  </pc:docChgLst>
  <pc:docChgLst>
    <pc:chgData name="Utilizador Convidado" providerId="Windows Live" clId="Web-{DAD31D72-8EE8-4C9F-98A2-1D7379C8D369}"/>
    <pc:docChg chg="modSld">
      <pc:chgData name="Utilizador Convidado" userId="" providerId="Windows Live" clId="Web-{DAD31D72-8EE8-4C9F-98A2-1D7379C8D369}" dt="2022-02-04T01:12:56.756" v="2" actId="1076"/>
      <pc:docMkLst>
        <pc:docMk/>
      </pc:docMkLst>
      <pc:sldChg chg="addSp modSp">
        <pc:chgData name="Utilizador Convidado" userId="" providerId="Windows Live" clId="Web-{DAD31D72-8EE8-4C9F-98A2-1D7379C8D369}" dt="2022-02-04T01:12:56.756" v="2" actId="1076"/>
        <pc:sldMkLst>
          <pc:docMk/>
          <pc:sldMk cId="4077680237" sldId="259"/>
        </pc:sldMkLst>
        <pc:picChg chg="add mod">
          <ac:chgData name="Utilizador Convidado" userId="" providerId="Windows Live" clId="Web-{DAD31D72-8EE8-4C9F-98A2-1D7379C8D369}" dt="2022-02-04T01:12:56.756" v="2" actId="1076"/>
          <ac:picMkLst>
            <pc:docMk/>
            <pc:sldMk cId="4077680237" sldId="259"/>
            <ac:picMk id="3" creationId="{1F07F1A1-F381-4E82-AA89-B5C5A49EA00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3C149C-E92E-43FC-A472-03F24F90B273}" type="datetimeFigureOut">
              <a:rPr lang="en-GB" smtClean="0"/>
              <a:t>04/02/2022</a:t>
            </a:fld>
            <a:endParaRPr lang="en-GB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BAC3C4-B4C2-4B0C-AF50-1E34114C2F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9714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AC3C4-B4C2-4B0C-AF50-1E34114C2F0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6055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AC3C4-B4C2-4B0C-AF50-1E34114C2F0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6692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33353D-9E5F-4157-9F09-D805C4DD32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D9227B7-E3F7-41E6-865B-C4CCFD653F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D4B1210-987B-4FBB-B149-D14D1BCBA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47D0F-3857-408A-B6CE-7FEA15D13E22}" type="datetime1">
              <a:rPr lang="en-GB" smtClean="0"/>
              <a:t>04/02/2022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C5E69A4-2459-4334-BE05-8E10438BF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01A9030-3838-4E7E-801B-A8D19FD4D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4E14B-EA93-418A-AC6A-1A9B043954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6076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C8BE8E-8CC4-453D-B042-DB069ABA7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CD8972B6-3D6F-435F-BE77-D72681A314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6818941-5FDD-4700-A776-4BDB68BC2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F45F0-723B-486E-87D2-2EC037653B75}" type="datetime1">
              <a:rPr lang="en-GB" smtClean="0"/>
              <a:t>04/02/2022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BB15C1C-5257-49E3-A194-6760A3C8E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ECCDEA1-6483-43DA-9B43-D9AC352D7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4E14B-EA93-418A-AC6A-1A9B043954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2281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8C97155-0287-495C-BA0C-A59380DF97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FA28FD6A-2557-4630-9DC2-C33A8817C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177BF1E-2B7E-47A6-A13E-B205352E5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DD335-9393-4327-BB1B-218D4EE18874}" type="datetime1">
              <a:rPr lang="en-GB" smtClean="0"/>
              <a:t>04/02/2022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A66414E-5DC5-47E9-80DC-366B87752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9AFC9FF-E490-4B05-A78C-8E19B8430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4E14B-EA93-418A-AC6A-1A9B043954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613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B2AEE0-3E4A-4996-B9C7-1101F7F3A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AE6B685-3DC0-4834-8E68-870D58A20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BD20353-9D99-483F-AF8D-2B0DA0A1F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AF7BF-C584-412A-A7A8-BA60E7241533}" type="datetime1">
              <a:rPr lang="en-GB" smtClean="0"/>
              <a:t>04/02/2022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2E079E0-4F37-41DE-9AE6-0ACC183D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916E355-7BDE-4F84-8973-8702E2B79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4E14B-EA93-418A-AC6A-1A9B043954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4528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CA6E3C-2003-4CE3-A3C2-E91FEA438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8EB9A85-5F06-4CCC-AB51-7564DC4DC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9E335A3-F250-474A-BFEA-967E42D07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58AC-3E4B-4CD7-865E-D2F8C8FF458D}" type="datetime1">
              <a:rPr lang="en-GB" smtClean="0"/>
              <a:t>04/02/2022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10F5FFE-CC29-45CC-BEFB-F80753B37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D3EB9CE-5ED2-4871-8E59-C0BD80AA8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4E14B-EA93-418A-AC6A-1A9B043954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7216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F0D122-6893-4843-8442-2BD2EAB0D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5C7067A-DCDC-4C06-88B8-E3ABA07888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2EA91FB-D0ED-41AA-B161-C134FE9CF4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A6799FC1-0E3D-4DE4-B918-9CB763FCF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9D63A-CFFE-4CC5-9621-68183AD2E0B4}" type="datetime1">
              <a:rPr lang="en-GB" smtClean="0"/>
              <a:t>04/02/2022</a:t>
            </a:fld>
            <a:endParaRPr lang="en-GB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ED67816-9E84-4338-BA05-45AADCB6B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0FD99477-0785-4277-B943-C0B4CEBA0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4E14B-EA93-418A-AC6A-1A9B043954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0069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1D58C0-2FE2-4F3E-846C-DC969F6D8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C41600F6-F5AA-47A3-9D4C-319CF713F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28A76AFF-45F5-4057-97A5-0BE11621AC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6309EEC7-2A66-4F0C-A860-43C232B3E2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A415F573-7DA8-4F0E-AC9D-9F7014D226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20702538-51FD-4100-B05B-66DA879EE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96B01-E58D-4587-900D-6A17B1C646E9}" type="datetime1">
              <a:rPr lang="en-GB" smtClean="0"/>
              <a:t>04/02/2022</a:t>
            </a:fld>
            <a:endParaRPr lang="en-GB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18A86C75-ED3D-409F-ACBE-228C71387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B9E87548-B32F-466E-AED9-FC8CCC1C8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4E14B-EA93-418A-AC6A-1A9B043954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5960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9ADF90-0F71-4D7D-93BC-11D13EA67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6EB2870E-93F6-46DF-9B49-9D8D5F5D1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7A6F-08A8-4A83-B213-CCB4E342CA43}" type="datetime1">
              <a:rPr lang="en-GB" smtClean="0"/>
              <a:t>04/02/2022</a:t>
            </a:fld>
            <a:endParaRPr lang="en-GB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611CF3DA-0E73-46C4-B735-BA6C3D336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F108015-8796-47FB-88A3-92175CA6F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4E14B-EA93-418A-AC6A-1A9B043954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080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A256A479-F531-4980-B9BD-75D5C51EB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87012-DFF2-4615-B951-127BF54FF2C2}" type="datetime1">
              <a:rPr lang="en-GB" smtClean="0"/>
              <a:t>04/02/2022</a:t>
            </a:fld>
            <a:endParaRPr lang="en-GB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DA6A5218-97C9-44B0-ACDD-CF9397E87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7451D09-CE62-4211-A959-A69BC53E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4E14B-EA93-418A-AC6A-1A9B043954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4842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8DB772-E51F-465F-BDD1-94DEFA1D4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6B7F760-EDC9-4C5A-92DD-A8F268F7B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C3B150D9-80F4-4971-8742-AA9105A00E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058B0060-E20C-4139-BB6C-2B631F7EF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8A4DF-DF5C-47FE-A046-4F5263BD65B7}" type="datetime1">
              <a:rPr lang="en-GB" smtClean="0"/>
              <a:t>04/02/2022</a:t>
            </a:fld>
            <a:endParaRPr lang="en-GB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B913935E-6A99-4587-B547-A089BC35D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F5F456DD-8A57-4863-9358-57A500178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4E14B-EA93-418A-AC6A-1A9B043954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6707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CE0E58-596E-4CE9-8F1A-7CCA7653F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C124C09D-16E7-4260-A542-F67EB74869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B044177B-CC2A-4DA0-A900-67A8F0202B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C475C2A0-75BD-4AB2-99B5-3A467ADBA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66D21-85A8-415D-AFE9-1C0532288DDE}" type="datetime1">
              <a:rPr lang="en-GB" smtClean="0"/>
              <a:t>04/02/2022</a:t>
            </a:fld>
            <a:endParaRPr lang="en-GB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7C7DC390-9D6B-489E-ACB3-06DB65177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3D3B3C54-7BD6-4EF9-8EFF-3B458F091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4E14B-EA93-418A-AC6A-1A9B043954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5375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3DEBFE0A-6972-4C80-A669-F43A6308A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1683C695-EA2D-49A8-9DE7-9D8C9AF0D1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67AFCB4-AA9B-470F-B578-885A98DFA8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8A713-E15B-49B6-8E9E-A78A97168C6C}" type="datetime1">
              <a:rPr lang="en-GB" smtClean="0"/>
              <a:t>04/02/2022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149BCAD-CD16-4E93-8DE5-CB40FE9EBF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DD2CCF0-371A-4210-8F5F-DCBB898A85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4E14B-EA93-418A-AC6A-1A9B043954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056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m céu, exterior, edifício, prédio&#10;&#10;Descrição gerada automaticamente">
            <a:extLst>
              <a:ext uri="{FF2B5EF4-FFF2-40B4-BE49-F238E27FC236}">
                <a16:creationId xmlns:a16="http://schemas.microsoft.com/office/drawing/2014/main" id="{73735F80-1E13-49C2-A631-727F0C0E4AF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20"/>
            <a:ext cx="12192000" cy="702564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6F5D3395-3F9B-4ED5-B3B4-AA96064620B3}"/>
              </a:ext>
            </a:extLst>
          </p:cNvPr>
          <p:cNvSpPr/>
          <p:nvPr/>
        </p:nvSpPr>
        <p:spPr>
          <a:xfrm>
            <a:off x="1249680" y="2529840"/>
            <a:ext cx="9702800" cy="1798320"/>
          </a:xfrm>
          <a:prstGeom prst="rect">
            <a:avLst/>
          </a:prstGeom>
          <a:solidFill>
            <a:srgbClr val="4ECDC4"/>
          </a:solidFill>
          <a:ln>
            <a:solidFill>
              <a:srgbClr val="4ECD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>
                <a:solidFill>
                  <a:schemeClr val="tx1"/>
                </a:solidFill>
              </a:rPr>
              <a:t>The Paper Tablet Project</a:t>
            </a:r>
          </a:p>
          <a:p>
            <a:pPr algn="ctr"/>
            <a:endParaRPr lang="en-GB" sz="2800" b="1">
              <a:solidFill>
                <a:schemeClr val="tx1"/>
              </a:solidFill>
            </a:endParaRPr>
          </a:p>
          <a:p>
            <a:pPr algn="ctr"/>
            <a:r>
              <a:rPr lang="en-GB" sz="2000" i="1">
                <a:solidFill>
                  <a:schemeClr val="tx1"/>
                </a:solidFill>
              </a:rPr>
              <a:t>Image Processing and Vision</a:t>
            </a:r>
          </a:p>
          <a:p>
            <a:pPr algn="ctr"/>
            <a:r>
              <a:rPr lang="en-GB">
                <a:solidFill>
                  <a:schemeClr val="tx1"/>
                </a:solidFill>
              </a:rPr>
              <a:t>Prof. João Paulo </a:t>
            </a:r>
            <a:r>
              <a:rPr lang="en-GB" err="1">
                <a:solidFill>
                  <a:schemeClr val="tx1"/>
                </a:solidFill>
              </a:rPr>
              <a:t>Costeira</a:t>
            </a:r>
            <a:r>
              <a:rPr lang="en-GB">
                <a:solidFill>
                  <a:schemeClr val="tx1"/>
                </a:solidFill>
              </a:rPr>
              <a:t> &amp; Prof. Carlos Santiago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8A1E14E-5519-4B5F-8CA6-2BAD6213B690}"/>
              </a:ext>
            </a:extLst>
          </p:cNvPr>
          <p:cNvSpPr/>
          <p:nvPr/>
        </p:nvSpPr>
        <p:spPr>
          <a:xfrm>
            <a:off x="1249680" y="4328160"/>
            <a:ext cx="9702800" cy="538480"/>
          </a:xfrm>
          <a:prstGeom prst="rect">
            <a:avLst/>
          </a:prstGeom>
          <a:solidFill>
            <a:srgbClr val="1A535C"/>
          </a:solidFill>
          <a:ln>
            <a:solidFill>
              <a:srgbClr val="1A5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600" b="1"/>
              <a:t>Group 9</a:t>
            </a:r>
            <a:endParaRPr lang="en-GB" sz="1600" b="1">
              <a:cs typeface="Calibri"/>
            </a:endParaRPr>
          </a:p>
          <a:p>
            <a:pPr algn="ctr"/>
            <a:r>
              <a:rPr lang="en-GB" sz="1600"/>
              <a:t>André Silva nº 90015 | Luís Coelho nº 90127 | Maria Louro da Silva nº 92828 | Marta Loureiro nº 92834</a:t>
            </a:r>
            <a:endParaRPr lang="en-GB" sz="1600">
              <a:cs typeface="Calibri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BC2EB34-11AF-45DC-99BA-BC7B17633D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1" t="29325" r="17448" b="31160"/>
          <a:stretch/>
        </p:blipFill>
        <p:spPr>
          <a:xfrm>
            <a:off x="16777" y="33340"/>
            <a:ext cx="1929469" cy="81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17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48FD138-A639-4975-9A25-00EAE777A2C5}"/>
              </a:ext>
            </a:extLst>
          </p:cNvPr>
          <p:cNvSpPr/>
          <p:nvPr/>
        </p:nvSpPr>
        <p:spPr>
          <a:xfrm>
            <a:off x="0" y="0"/>
            <a:ext cx="12192000" cy="538480"/>
          </a:xfrm>
          <a:prstGeom prst="rect">
            <a:avLst/>
          </a:prstGeom>
          <a:solidFill>
            <a:srgbClr val="4ECDC4"/>
          </a:solidFill>
          <a:ln>
            <a:solidFill>
              <a:srgbClr val="4ECD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>
                <a:solidFill>
                  <a:schemeClr val="tx1"/>
                </a:solidFill>
              </a:rPr>
              <a:t>Implementation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E70EF1A-E122-4AB0-9CF3-7141D73597DA}"/>
              </a:ext>
            </a:extLst>
          </p:cNvPr>
          <p:cNvSpPr/>
          <p:nvPr/>
        </p:nvSpPr>
        <p:spPr>
          <a:xfrm>
            <a:off x="0" y="538480"/>
            <a:ext cx="12192000" cy="233680"/>
          </a:xfrm>
          <a:prstGeom prst="rect">
            <a:avLst/>
          </a:prstGeom>
          <a:solidFill>
            <a:srgbClr val="1A535C"/>
          </a:solidFill>
          <a:ln>
            <a:solidFill>
              <a:srgbClr val="1A5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40F2349-70BC-44B0-8A62-5D4D4F6899DA}"/>
              </a:ext>
            </a:extLst>
          </p:cNvPr>
          <p:cNvSpPr/>
          <p:nvPr/>
        </p:nvSpPr>
        <p:spPr>
          <a:xfrm>
            <a:off x="0" y="6451600"/>
            <a:ext cx="12192000" cy="396240"/>
          </a:xfrm>
          <a:prstGeom prst="rect">
            <a:avLst/>
          </a:prstGeom>
          <a:solidFill>
            <a:srgbClr val="1A535C"/>
          </a:solidFill>
          <a:ln>
            <a:solidFill>
              <a:srgbClr val="1A5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B2D78C42-7CC6-4ED9-875B-A9429DAAD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4E14B-EA93-418A-AC6A-1A9B043954AA}" type="slidenum">
              <a:rPr lang="en-GB" smtClean="0"/>
              <a:t>10</a:t>
            </a:fld>
            <a:endParaRPr lang="en-GB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7ECDA17-0506-4CCF-AD28-8B453235A5D8}"/>
              </a:ext>
            </a:extLst>
          </p:cNvPr>
          <p:cNvSpPr txBox="1"/>
          <p:nvPr/>
        </p:nvSpPr>
        <p:spPr>
          <a:xfrm>
            <a:off x="370114" y="1311300"/>
            <a:ext cx="1289444" cy="510778"/>
          </a:xfrm>
          <a:prstGeom prst="roundRect">
            <a:avLst/>
          </a:prstGeom>
          <a:solidFill>
            <a:srgbClr val="4ECDC4">
              <a:alpha val="58039"/>
            </a:srgbClr>
          </a:solidFill>
          <a:ln w="19050">
            <a:solidFill>
              <a:srgbClr val="1A535C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400"/>
              <a:t>OpenCV</a:t>
            </a:r>
            <a:endParaRPr lang="en-GB" sz="2400">
              <a:cs typeface="Calibri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6BE25AB-4E2B-4A8C-9B16-1A5D1B1AB542}"/>
              </a:ext>
            </a:extLst>
          </p:cNvPr>
          <p:cNvSpPr txBox="1"/>
          <p:nvPr/>
        </p:nvSpPr>
        <p:spPr>
          <a:xfrm>
            <a:off x="365781" y="3831276"/>
            <a:ext cx="1379253" cy="510778"/>
          </a:xfrm>
          <a:prstGeom prst="roundRect">
            <a:avLst/>
          </a:prstGeom>
          <a:solidFill>
            <a:srgbClr val="4ECDC4">
              <a:alpha val="58039"/>
            </a:srgbClr>
          </a:solidFill>
          <a:ln w="19050">
            <a:solidFill>
              <a:srgbClr val="1A535C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400"/>
              <a:t>Random</a:t>
            </a:r>
            <a:endParaRPr lang="pt-PT" sz="2400">
              <a:cs typeface="Calibri" panose="020F0502020204030204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DE02005-D007-4D33-A531-AE33E281532D}"/>
              </a:ext>
            </a:extLst>
          </p:cNvPr>
          <p:cNvSpPr txBox="1"/>
          <p:nvPr/>
        </p:nvSpPr>
        <p:spPr>
          <a:xfrm>
            <a:off x="374999" y="5513783"/>
            <a:ext cx="681459" cy="510778"/>
          </a:xfrm>
          <a:prstGeom prst="roundRect">
            <a:avLst/>
          </a:prstGeom>
          <a:solidFill>
            <a:srgbClr val="4ECDC4">
              <a:alpha val="58039"/>
            </a:srgbClr>
          </a:solidFill>
          <a:ln w="19050">
            <a:solidFill>
              <a:srgbClr val="1A535C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400"/>
              <a:t>Sys</a:t>
            </a:r>
            <a:endParaRPr lang="pt-PT" sz="240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D4BF4E3-49A7-4F98-9397-0C5E6D7EE3C7}"/>
              </a:ext>
            </a:extLst>
          </p:cNvPr>
          <p:cNvSpPr txBox="1"/>
          <p:nvPr/>
        </p:nvSpPr>
        <p:spPr>
          <a:xfrm>
            <a:off x="367476" y="4723580"/>
            <a:ext cx="902240" cy="510778"/>
          </a:xfrm>
          <a:prstGeom prst="roundRect">
            <a:avLst/>
          </a:prstGeom>
          <a:solidFill>
            <a:srgbClr val="4ECDC4">
              <a:alpha val="58039"/>
            </a:srgbClr>
          </a:solidFill>
          <a:ln w="19050">
            <a:solidFill>
              <a:srgbClr val="1A535C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400"/>
              <a:t>Glob</a:t>
            </a:r>
            <a:endParaRPr lang="pt-PT" sz="240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0F7D900-E4A5-4D62-A5A0-0DE12FB858A0}"/>
              </a:ext>
            </a:extLst>
          </p:cNvPr>
          <p:cNvSpPr txBox="1"/>
          <p:nvPr/>
        </p:nvSpPr>
        <p:spPr>
          <a:xfrm>
            <a:off x="370783" y="2082832"/>
            <a:ext cx="1159654" cy="522744"/>
          </a:xfrm>
          <a:prstGeom prst="roundRect">
            <a:avLst/>
          </a:prstGeom>
          <a:solidFill>
            <a:srgbClr val="4ECDC4">
              <a:alpha val="58039"/>
            </a:srgbClr>
          </a:solidFill>
          <a:ln w="19050">
            <a:solidFill>
              <a:srgbClr val="1A535C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400" err="1"/>
              <a:t>Numpy</a:t>
            </a:r>
            <a:endParaRPr lang="pt-PT" sz="2400">
              <a:cs typeface="Calibri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DA78B99-3804-48A5-A108-A88FA9357B49}"/>
              </a:ext>
            </a:extLst>
          </p:cNvPr>
          <p:cNvSpPr txBox="1"/>
          <p:nvPr/>
        </p:nvSpPr>
        <p:spPr>
          <a:xfrm>
            <a:off x="388628" y="2966469"/>
            <a:ext cx="1765276" cy="510778"/>
          </a:xfrm>
          <a:prstGeom prst="roundRect">
            <a:avLst/>
          </a:prstGeom>
          <a:solidFill>
            <a:srgbClr val="4ECDC4">
              <a:alpha val="58039"/>
            </a:srgbClr>
          </a:solidFill>
          <a:ln w="19050">
            <a:solidFill>
              <a:srgbClr val="1A535C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400">
                <a:cs typeface="Calibri"/>
              </a:rPr>
              <a:t>Scikit-image</a:t>
            </a:r>
          </a:p>
        </p:txBody>
      </p:sp>
      <p:pic>
        <p:nvPicPr>
          <p:cNvPr id="26" name="Imagem 26" descr="Uma imagem com texto&#10;&#10;Descrição gerada automaticamente">
            <a:extLst>
              <a:ext uri="{FF2B5EF4-FFF2-40B4-BE49-F238E27FC236}">
                <a16:creationId xmlns:a16="http://schemas.microsoft.com/office/drawing/2014/main" id="{21BDAA80-33A8-410A-8199-7C16F1718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126" y="854182"/>
            <a:ext cx="7189939" cy="5410597"/>
          </a:xfrm>
          <a:prstGeom prst="rect">
            <a:avLst/>
          </a:prstGeom>
        </p:spPr>
      </p:pic>
      <p:sp>
        <p:nvSpPr>
          <p:cNvPr id="28" name="Retângulo 27">
            <a:extLst>
              <a:ext uri="{FF2B5EF4-FFF2-40B4-BE49-F238E27FC236}">
                <a16:creationId xmlns:a16="http://schemas.microsoft.com/office/drawing/2014/main" id="{5541E6A4-20FC-4269-9C0D-6F4C55FF7290}"/>
              </a:ext>
            </a:extLst>
          </p:cNvPr>
          <p:cNvSpPr/>
          <p:nvPr/>
        </p:nvSpPr>
        <p:spPr>
          <a:xfrm>
            <a:off x="4124727" y="4399857"/>
            <a:ext cx="2814185" cy="935454"/>
          </a:xfrm>
          <a:prstGeom prst="rect">
            <a:avLst/>
          </a:prstGeom>
          <a:noFill/>
          <a:ln w="57150">
            <a:solidFill>
              <a:srgbClr val="FC60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7680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48FD138-A639-4975-9A25-00EAE777A2C5}"/>
              </a:ext>
            </a:extLst>
          </p:cNvPr>
          <p:cNvSpPr/>
          <p:nvPr/>
        </p:nvSpPr>
        <p:spPr>
          <a:xfrm>
            <a:off x="0" y="0"/>
            <a:ext cx="12192000" cy="538480"/>
          </a:xfrm>
          <a:prstGeom prst="rect">
            <a:avLst/>
          </a:prstGeom>
          <a:solidFill>
            <a:srgbClr val="4ECDC4"/>
          </a:solidFill>
          <a:ln>
            <a:solidFill>
              <a:srgbClr val="4ECD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400">
                <a:solidFill>
                  <a:schemeClr val="tx1"/>
                </a:solidFill>
              </a:rPr>
              <a:t>Results | Task 1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E70EF1A-E122-4AB0-9CF3-7141D73597DA}"/>
              </a:ext>
            </a:extLst>
          </p:cNvPr>
          <p:cNvSpPr/>
          <p:nvPr/>
        </p:nvSpPr>
        <p:spPr>
          <a:xfrm>
            <a:off x="0" y="538480"/>
            <a:ext cx="12192000" cy="233680"/>
          </a:xfrm>
          <a:prstGeom prst="rect">
            <a:avLst/>
          </a:prstGeom>
          <a:solidFill>
            <a:srgbClr val="1A535C"/>
          </a:solidFill>
          <a:ln>
            <a:solidFill>
              <a:srgbClr val="1A5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40F2349-70BC-44B0-8A62-5D4D4F6899DA}"/>
              </a:ext>
            </a:extLst>
          </p:cNvPr>
          <p:cNvSpPr/>
          <p:nvPr/>
        </p:nvSpPr>
        <p:spPr>
          <a:xfrm>
            <a:off x="0" y="6451600"/>
            <a:ext cx="12192000" cy="396240"/>
          </a:xfrm>
          <a:prstGeom prst="rect">
            <a:avLst/>
          </a:prstGeom>
          <a:solidFill>
            <a:srgbClr val="1A535C"/>
          </a:solidFill>
          <a:ln>
            <a:solidFill>
              <a:srgbClr val="1A5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7B54182-0D64-4A50-86AF-87DE8A441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17" y="852071"/>
            <a:ext cx="2743200" cy="3941001"/>
          </a:xfrm>
          <a:prstGeom prst="rect">
            <a:avLst/>
          </a:prstGeom>
          <a:ln>
            <a:solidFill>
              <a:srgbClr val="1A535C"/>
            </a:solidFill>
          </a:ln>
        </p:spPr>
      </p:pic>
      <p:pic>
        <p:nvPicPr>
          <p:cNvPr id="3" name="Picture 6" descr="A picture containing text, envelope, businesscard&#10;&#10;Description automatically generated">
            <a:extLst>
              <a:ext uri="{FF2B5EF4-FFF2-40B4-BE49-F238E27FC236}">
                <a16:creationId xmlns:a16="http://schemas.microsoft.com/office/drawing/2014/main" id="{0549FDEC-5989-4D9F-B5B7-89EE450AAE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61" b="6580"/>
          <a:stretch/>
        </p:blipFill>
        <p:spPr>
          <a:xfrm>
            <a:off x="151819" y="4896302"/>
            <a:ext cx="2753105" cy="1464398"/>
          </a:xfrm>
          <a:prstGeom prst="rect">
            <a:avLst/>
          </a:prstGeom>
        </p:spPr>
      </p:pic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122D916A-8663-40FC-A964-2A7C407C6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4E14B-EA93-418A-AC6A-1A9B043954AA}" type="slidenum">
              <a:rPr lang="en-GB" smtClean="0"/>
              <a:t>11</a:t>
            </a:fld>
            <a:endParaRPr lang="en-GB"/>
          </a:p>
        </p:txBody>
      </p:sp>
      <p:pic>
        <p:nvPicPr>
          <p:cNvPr id="11" name="Picture 11" descr="A picture containing text, indoor, person, hand&#10;&#10;Description automatically generated">
            <a:extLst>
              <a:ext uri="{FF2B5EF4-FFF2-40B4-BE49-F238E27FC236}">
                <a16:creationId xmlns:a16="http://schemas.microsoft.com/office/drawing/2014/main" id="{5619142D-E86E-428D-83C5-0D1C7C95F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478" y="1885200"/>
            <a:ext cx="2090058" cy="2958952"/>
          </a:xfrm>
          <a:prstGeom prst="rect">
            <a:avLst/>
          </a:prstGeom>
        </p:spPr>
      </p:pic>
      <p:pic>
        <p:nvPicPr>
          <p:cNvPr id="12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011D054C-27C2-4877-96F7-55C3066CC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9361" y="2647579"/>
            <a:ext cx="2743200" cy="1543050"/>
          </a:xfrm>
          <a:prstGeom prst="rect">
            <a:avLst/>
          </a:prstGeom>
        </p:spPr>
      </p:pic>
      <p:cxnSp>
        <p:nvCxnSpPr>
          <p:cNvPr id="15" name="Conexão reta unidirecional 34">
            <a:extLst>
              <a:ext uri="{FF2B5EF4-FFF2-40B4-BE49-F238E27FC236}">
                <a16:creationId xmlns:a16="http://schemas.microsoft.com/office/drawing/2014/main" id="{002FCD93-72A9-4715-9590-8FC7A9A69ACD}"/>
              </a:ext>
            </a:extLst>
          </p:cNvPr>
          <p:cNvCxnSpPr>
            <a:cxnSpLocks/>
          </p:cNvCxnSpPr>
          <p:nvPr/>
        </p:nvCxnSpPr>
        <p:spPr>
          <a:xfrm flipH="1" flipV="1">
            <a:off x="2699036" y="1273464"/>
            <a:ext cx="1206401" cy="2040"/>
          </a:xfrm>
          <a:prstGeom prst="straightConnector1">
            <a:avLst/>
          </a:prstGeom>
          <a:ln w="38100">
            <a:solidFill>
              <a:srgbClr val="1A5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9">
            <a:extLst>
              <a:ext uri="{FF2B5EF4-FFF2-40B4-BE49-F238E27FC236}">
                <a16:creationId xmlns:a16="http://schemas.microsoft.com/office/drawing/2014/main" id="{96EB4293-F103-4E8B-8405-F78CD78E52CB}"/>
              </a:ext>
            </a:extLst>
          </p:cNvPr>
          <p:cNvSpPr txBox="1"/>
          <p:nvPr/>
        </p:nvSpPr>
        <p:spPr>
          <a:xfrm>
            <a:off x="3903023" y="1073793"/>
            <a:ext cx="2321626" cy="715089"/>
          </a:xfrm>
          <a:prstGeom prst="roundRect">
            <a:avLst/>
          </a:prstGeom>
          <a:solidFill>
            <a:srgbClr val="4ECDC4">
              <a:alpha val="58039"/>
            </a:srgbClr>
          </a:solidFill>
          <a:ln w="19050">
            <a:solidFill>
              <a:srgbClr val="1A535C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err="1"/>
              <a:t>Aruco</a:t>
            </a:r>
            <a:r>
              <a:rPr lang="en-GB"/>
              <a:t> Identification</a:t>
            </a:r>
          </a:p>
          <a:p>
            <a:r>
              <a:rPr lang="en-GB">
                <a:ea typeface="+mn-lt"/>
                <a:cs typeface="+mn-lt"/>
              </a:rPr>
              <a:t>DICT_7X7_50</a:t>
            </a:r>
            <a:endParaRPr lang="en-GB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1E3D690-2D0E-491D-BB41-D8B13A9233C0}"/>
              </a:ext>
            </a:extLst>
          </p:cNvPr>
          <p:cNvSpPr/>
          <p:nvPr/>
        </p:nvSpPr>
        <p:spPr>
          <a:xfrm>
            <a:off x="6230251" y="3196580"/>
            <a:ext cx="326572" cy="346364"/>
          </a:xfrm>
          <a:prstGeom prst="rightArrow">
            <a:avLst/>
          </a:prstGeom>
          <a:solidFill>
            <a:srgbClr val="E1D5E7"/>
          </a:solidFill>
          <a:ln>
            <a:solidFill>
              <a:srgbClr val="9673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9C2F54F-9EBC-4C06-9C84-599C533F3589}"/>
              </a:ext>
            </a:extLst>
          </p:cNvPr>
          <p:cNvSpPr/>
          <p:nvPr/>
        </p:nvSpPr>
        <p:spPr>
          <a:xfrm>
            <a:off x="9169393" y="3196580"/>
            <a:ext cx="326572" cy="346364"/>
          </a:xfrm>
          <a:prstGeom prst="rightArrow">
            <a:avLst/>
          </a:prstGeom>
          <a:solidFill>
            <a:srgbClr val="E1D5E7"/>
          </a:solidFill>
          <a:ln>
            <a:solidFill>
              <a:srgbClr val="9673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CaixaDeTexto 14">
            <a:extLst>
              <a:ext uri="{FF2B5EF4-FFF2-40B4-BE49-F238E27FC236}">
                <a16:creationId xmlns:a16="http://schemas.microsoft.com/office/drawing/2014/main" id="{9768B1EB-DD5A-47C3-AB54-067BD6D21223}"/>
              </a:ext>
            </a:extLst>
          </p:cNvPr>
          <p:cNvSpPr txBox="1"/>
          <p:nvPr/>
        </p:nvSpPr>
        <p:spPr>
          <a:xfrm>
            <a:off x="4106416" y="4306784"/>
            <a:ext cx="1389846" cy="408623"/>
          </a:xfrm>
          <a:prstGeom prst="roundRect">
            <a:avLst/>
          </a:prstGeom>
          <a:solidFill>
            <a:srgbClr val="E1D5E7">
              <a:alpha val="57647"/>
            </a:srgbClr>
          </a:solidFill>
          <a:ln w="19050">
            <a:solidFill>
              <a:srgbClr val="9673A6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/>
              <a:t>Input Image</a:t>
            </a:r>
            <a:endParaRPr lang="en-GB">
              <a:cs typeface="Calibri"/>
            </a:endParaRPr>
          </a:p>
        </p:txBody>
      </p:sp>
      <p:sp>
        <p:nvSpPr>
          <p:cNvPr id="26" name="CaixaDeTexto 14">
            <a:extLst>
              <a:ext uri="{FF2B5EF4-FFF2-40B4-BE49-F238E27FC236}">
                <a16:creationId xmlns:a16="http://schemas.microsoft.com/office/drawing/2014/main" id="{FBB37157-AE8A-4EE0-88F1-7D6D57926CDC}"/>
              </a:ext>
            </a:extLst>
          </p:cNvPr>
          <p:cNvSpPr txBox="1"/>
          <p:nvPr/>
        </p:nvSpPr>
        <p:spPr>
          <a:xfrm>
            <a:off x="7194000" y="5039096"/>
            <a:ext cx="1340365" cy="408623"/>
          </a:xfrm>
          <a:prstGeom prst="roundRect">
            <a:avLst/>
          </a:prstGeom>
          <a:solidFill>
            <a:srgbClr val="E1D5E7">
              <a:alpha val="57647"/>
            </a:srgbClr>
          </a:solidFill>
          <a:ln w="19050">
            <a:solidFill>
              <a:srgbClr val="9673A6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>
                <a:cs typeface="Calibri"/>
              </a:rPr>
              <a:t>First Output</a:t>
            </a:r>
          </a:p>
        </p:txBody>
      </p:sp>
      <p:sp>
        <p:nvSpPr>
          <p:cNvPr id="27" name="CaixaDeTexto 14">
            <a:extLst>
              <a:ext uri="{FF2B5EF4-FFF2-40B4-BE49-F238E27FC236}">
                <a16:creationId xmlns:a16="http://schemas.microsoft.com/office/drawing/2014/main" id="{DA1EEC18-AE12-4A22-9704-BF1161282F3D}"/>
              </a:ext>
            </a:extLst>
          </p:cNvPr>
          <p:cNvSpPr txBox="1"/>
          <p:nvPr/>
        </p:nvSpPr>
        <p:spPr>
          <a:xfrm>
            <a:off x="9648234" y="5039096"/>
            <a:ext cx="2280494" cy="408623"/>
          </a:xfrm>
          <a:prstGeom prst="roundRect">
            <a:avLst/>
          </a:prstGeom>
          <a:solidFill>
            <a:srgbClr val="E1D5E7">
              <a:alpha val="57647"/>
            </a:srgbClr>
          </a:solidFill>
          <a:ln w="19050">
            <a:solidFill>
              <a:srgbClr val="9673A6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>
                <a:cs typeface="Calibri"/>
              </a:rPr>
              <a:t>Output without hand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7DD33B96-0807-428A-9504-67017ECFDB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1725" y="1885199"/>
            <a:ext cx="2090058" cy="29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836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48FD138-A639-4975-9A25-00EAE777A2C5}"/>
              </a:ext>
            </a:extLst>
          </p:cNvPr>
          <p:cNvSpPr/>
          <p:nvPr/>
        </p:nvSpPr>
        <p:spPr>
          <a:xfrm>
            <a:off x="0" y="0"/>
            <a:ext cx="12192000" cy="538480"/>
          </a:xfrm>
          <a:prstGeom prst="rect">
            <a:avLst/>
          </a:prstGeom>
          <a:solidFill>
            <a:srgbClr val="4ECDC4"/>
          </a:solidFill>
          <a:ln>
            <a:solidFill>
              <a:srgbClr val="4ECD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400">
                <a:solidFill>
                  <a:schemeClr val="tx1"/>
                </a:solidFill>
              </a:rPr>
              <a:t>Results | Task 2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E70EF1A-E122-4AB0-9CF3-7141D73597DA}"/>
              </a:ext>
            </a:extLst>
          </p:cNvPr>
          <p:cNvSpPr/>
          <p:nvPr/>
        </p:nvSpPr>
        <p:spPr>
          <a:xfrm>
            <a:off x="0" y="538480"/>
            <a:ext cx="12192000" cy="233680"/>
          </a:xfrm>
          <a:prstGeom prst="rect">
            <a:avLst/>
          </a:prstGeom>
          <a:solidFill>
            <a:srgbClr val="1A535C"/>
          </a:solidFill>
          <a:ln>
            <a:solidFill>
              <a:srgbClr val="1A5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40F2349-70BC-44B0-8A62-5D4D4F6899DA}"/>
              </a:ext>
            </a:extLst>
          </p:cNvPr>
          <p:cNvSpPr/>
          <p:nvPr/>
        </p:nvSpPr>
        <p:spPr>
          <a:xfrm>
            <a:off x="0" y="6451600"/>
            <a:ext cx="12192000" cy="396240"/>
          </a:xfrm>
          <a:prstGeom prst="rect">
            <a:avLst/>
          </a:prstGeom>
          <a:solidFill>
            <a:srgbClr val="1A535C"/>
          </a:solidFill>
          <a:ln>
            <a:solidFill>
              <a:srgbClr val="1A5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6837B4F-189A-4DA1-BF0F-414C809A2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" y="3356305"/>
            <a:ext cx="4436638" cy="2899559"/>
          </a:xfrm>
          <a:prstGeom prst="rect">
            <a:avLst/>
          </a:prstGeom>
          <a:ln>
            <a:solidFill>
              <a:srgbClr val="1A535C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4C96559-79F8-49A4-81E5-B9864D5B1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4" y="960075"/>
            <a:ext cx="6431480" cy="2222477"/>
          </a:xfrm>
          <a:prstGeom prst="rect">
            <a:avLst/>
          </a:prstGeom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2AA99274-F398-4D27-BECF-5E465CDDD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4E14B-EA93-418A-AC6A-1A9B043954AA}" type="slidenum">
              <a:rPr lang="en-GB" smtClean="0"/>
              <a:t>12</a:t>
            </a:fld>
            <a:endParaRPr lang="en-GB"/>
          </a:p>
        </p:txBody>
      </p:sp>
      <p:sp>
        <p:nvSpPr>
          <p:cNvPr id="3" name="CaixaDeTexto 9">
            <a:extLst>
              <a:ext uri="{FF2B5EF4-FFF2-40B4-BE49-F238E27FC236}">
                <a16:creationId xmlns:a16="http://schemas.microsoft.com/office/drawing/2014/main" id="{6D38797E-43B8-4842-8D05-61EFCA5DDA03}"/>
              </a:ext>
            </a:extLst>
          </p:cNvPr>
          <p:cNvSpPr txBox="1"/>
          <p:nvPr/>
        </p:nvSpPr>
        <p:spPr>
          <a:xfrm>
            <a:off x="4684815" y="3666572"/>
            <a:ext cx="1836718" cy="715089"/>
          </a:xfrm>
          <a:prstGeom prst="roundRect">
            <a:avLst/>
          </a:prstGeom>
          <a:solidFill>
            <a:srgbClr val="4ECDC4">
              <a:alpha val="58039"/>
            </a:srgbClr>
          </a:solidFill>
          <a:ln w="19050">
            <a:solidFill>
              <a:srgbClr val="1A535C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/>
              <a:t>Key Points Identification</a:t>
            </a:r>
            <a:endParaRPr lang="en-GB">
              <a:cs typeface="Calibri"/>
            </a:endParaRPr>
          </a:p>
        </p:txBody>
      </p:sp>
      <p:pic>
        <p:nvPicPr>
          <p:cNvPr id="7" name="Picture 8" descr="Text, whiteboard&#10;&#10;Description automatically generated">
            <a:extLst>
              <a:ext uri="{FF2B5EF4-FFF2-40B4-BE49-F238E27FC236}">
                <a16:creationId xmlns:a16="http://schemas.microsoft.com/office/drawing/2014/main" id="{A01E4ECA-F3D6-4508-A1E5-C3EC778FE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020" y="960637"/>
            <a:ext cx="2743200" cy="1543050"/>
          </a:xfrm>
          <a:prstGeom prst="rect">
            <a:avLst/>
          </a:prstGeom>
        </p:spPr>
      </p:pic>
      <p:pic>
        <p:nvPicPr>
          <p:cNvPr id="9" name="Picture 10" descr="Table&#10;&#10;Description automatically generated">
            <a:extLst>
              <a:ext uri="{FF2B5EF4-FFF2-40B4-BE49-F238E27FC236}">
                <a16:creationId xmlns:a16="http://schemas.microsoft.com/office/drawing/2014/main" id="{4E79D7C6-EE7B-4088-83E8-3609D759A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7019" y="2590626"/>
            <a:ext cx="2258291" cy="3289813"/>
          </a:xfrm>
          <a:prstGeom prst="rect">
            <a:avLst/>
          </a:prstGeom>
        </p:spPr>
      </p:pic>
      <p:pic>
        <p:nvPicPr>
          <p:cNvPr id="11" name="Picture 11" descr="A picture containing text, person, indoor, person&#10;&#10;Description automatically generated">
            <a:extLst>
              <a:ext uri="{FF2B5EF4-FFF2-40B4-BE49-F238E27FC236}">
                <a16:creationId xmlns:a16="http://schemas.microsoft.com/office/drawing/2014/main" id="{5AB2002F-3FD5-4EAD-A5D5-0E3E326D7D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9775" y="2588272"/>
            <a:ext cx="2753784" cy="1537758"/>
          </a:xfrm>
          <a:prstGeom prst="rect">
            <a:avLst/>
          </a:prstGeom>
        </p:spPr>
      </p:pic>
      <p:pic>
        <p:nvPicPr>
          <p:cNvPr id="16" name="Imagem 15" descr="Uma imagem com texto, pessoa, exterior&#10;&#10;Descrição gerada automaticamente">
            <a:extLst>
              <a:ext uri="{FF2B5EF4-FFF2-40B4-BE49-F238E27FC236}">
                <a16:creationId xmlns:a16="http://schemas.microsoft.com/office/drawing/2014/main" id="{E326BF80-4A2F-4176-9F9C-238B6C4926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756" y="4283075"/>
            <a:ext cx="2746376" cy="159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85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48FD138-A639-4975-9A25-00EAE777A2C5}"/>
              </a:ext>
            </a:extLst>
          </p:cNvPr>
          <p:cNvSpPr/>
          <p:nvPr/>
        </p:nvSpPr>
        <p:spPr>
          <a:xfrm>
            <a:off x="0" y="0"/>
            <a:ext cx="12192000" cy="538480"/>
          </a:xfrm>
          <a:prstGeom prst="rect">
            <a:avLst/>
          </a:prstGeom>
          <a:solidFill>
            <a:srgbClr val="4ECDC4"/>
          </a:solidFill>
          <a:ln>
            <a:solidFill>
              <a:srgbClr val="4ECD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400">
                <a:solidFill>
                  <a:schemeClr val="tx1"/>
                </a:solidFill>
              </a:rPr>
              <a:t>Results | Task 4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E70EF1A-E122-4AB0-9CF3-7141D73597DA}"/>
              </a:ext>
            </a:extLst>
          </p:cNvPr>
          <p:cNvSpPr/>
          <p:nvPr/>
        </p:nvSpPr>
        <p:spPr>
          <a:xfrm>
            <a:off x="0" y="538480"/>
            <a:ext cx="12192000" cy="233680"/>
          </a:xfrm>
          <a:prstGeom prst="rect">
            <a:avLst/>
          </a:prstGeom>
          <a:solidFill>
            <a:srgbClr val="1A535C"/>
          </a:solidFill>
          <a:ln>
            <a:solidFill>
              <a:srgbClr val="1A5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40F2349-70BC-44B0-8A62-5D4D4F6899DA}"/>
              </a:ext>
            </a:extLst>
          </p:cNvPr>
          <p:cNvSpPr/>
          <p:nvPr/>
        </p:nvSpPr>
        <p:spPr>
          <a:xfrm>
            <a:off x="0" y="6451600"/>
            <a:ext cx="12192000" cy="396240"/>
          </a:xfrm>
          <a:prstGeom prst="rect">
            <a:avLst/>
          </a:prstGeom>
          <a:solidFill>
            <a:srgbClr val="1A535C"/>
          </a:solidFill>
          <a:ln>
            <a:solidFill>
              <a:srgbClr val="1A5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9324A2A4-BCFE-48C4-A6A7-2A6D4EACD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4E14B-EA93-418A-AC6A-1A9B043954AA}" type="slidenum">
              <a:rPr lang="en-GB" smtClean="0"/>
              <a:t>13</a:t>
            </a:fld>
            <a:endParaRPr lang="en-GB"/>
          </a:p>
        </p:txBody>
      </p:sp>
      <p:sp>
        <p:nvSpPr>
          <p:cNvPr id="3" name="CaixaDeTexto 9">
            <a:extLst>
              <a:ext uri="{FF2B5EF4-FFF2-40B4-BE49-F238E27FC236}">
                <a16:creationId xmlns:a16="http://schemas.microsoft.com/office/drawing/2014/main" id="{C19D6825-1EE3-41C1-BCC4-1B118F8630DD}"/>
              </a:ext>
            </a:extLst>
          </p:cNvPr>
          <p:cNvSpPr txBox="1"/>
          <p:nvPr/>
        </p:nvSpPr>
        <p:spPr>
          <a:xfrm>
            <a:off x="837017" y="1182650"/>
            <a:ext cx="1708069" cy="408623"/>
          </a:xfrm>
          <a:prstGeom prst="roundRect">
            <a:avLst/>
          </a:prstGeom>
          <a:solidFill>
            <a:srgbClr val="4ECDC4">
              <a:alpha val="58039"/>
            </a:srgbClr>
          </a:solidFill>
          <a:ln w="19050">
            <a:solidFill>
              <a:srgbClr val="1A535C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/>
              <a:t>Major Problem </a:t>
            </a:r>
            <a:endParaRPr lang="en-US">
              <a:cs typeface="Calibri" panose="020F0502020204030204"/>
            </a:endParaRPr>
          </a:p>
        </p:txBody>
      </p:sp>
      <p:sp>
        <p:nvSpPr>
          <p:cNvPr id="8" name="CaixaDeTexto 9">
            <a:extLst>
              <a:ext uri="{FF2B5EF4-FFF2-40B4-BE49-F238E27FC236}">
                <a16:creationId xmlns:a16="http://schemas.microsoft.com/office/drawing/2014/main" id="{5EF3F466-A518-4CAA-BE61-C41A810F29CD}"/>
              </a:ext>
            </a:extLst>
          </p:cNvPr>
          <p:cNvSpPr txBox="1"/>
          <p:nvPr/>
        </p:nvSpPr>
        <p:spPr>
          <a:xfrm>
            <a:off x="8272496" y="1185468"/>
            <a:ext cx="1708069" cy="408623"/>
          </a:xfrm>
          <a:prstGeom prst="roundRect">
            <a:avLst/>
          </a:prstGeom>
          <a:solidFill>
            <a:srgbClr val="4ECDC4">
              <a:alpha val="58039"/>
            </a:srgbClr>
          </a:solidFill>
          <a:ln w="19050">
            <a:solidFill>
              <a:srgbClr val="1A535C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>
                <a:cs typeface="Calibri"/>
              </a:rPr>
              <a:t>Final Output</a:t>
            </a:r>
          </a:p>
        </p:txBody>
      </p:sp>
      <p:sp>
        <p:nvSpPr>
          <p:cNvPr id="11" name="CaixaDeTexto 55">
            <a:extLst>
              <a:ext uri="{FF2B5EF4-FFF2-40B4-BE49-F238E27FC236}">
                <a16:creationId xmlns:a16="http://schemas.microsoft.com/office/drawing/2014/main" id="{CEE52BC6-0AF8-4D9F-9FF2-E0B99A211445}"/>
              </a:ext>
            </a:extLst>
          </p:cNvPr>
          <p:cNvSpPr txBox="1"/>
          <p:nvPr/>
        </p:nvSpPr>
        <p:spPr>
          <a:xfrm>
            <a:off x="1122330" y="5630430"/>
            <a:ext cx="2625575" cy="510778"/>
          </a:xfrm>
          <a:prstGeom prst="roundRect">
            <a:avLst/>
          </a:prstGeom>
          <a:solidFill>
            <a:srgbClr val="E1D5E7">
              <a:alpha val="57647"/>
            </a:srgbClr>
          </a:solidFill>
          <a:ln w="19050">
            <a:solidFill>
              <a:srgbClr val="9673A6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200"/>
              <a:t>Decrease brightness using blending on </a:t>
            </a:r>
            <a:r>
              <a:rPr lang="en-GB" sz="1200" err="1"/>
              <a:t>Ulisboa</a:t>
            </a:r>
            <a:r>
              <a:rPr lang="en-GB" sz="1200"/>
              <a:t> 2</a:t>
            </a:r>
            <a:endParaRPr lang="en-GB" sz="1200">
              <a:cs typeface="Calibri"/>
            </a:endParaRPr>
          </a:p>
        </p:txBody>
      </p:sp>
      <p:pic>
        <p:nvPicPr>
          <p:cNvPr id="7" name="Imagem 12" descr="Uma imagem com texto, antigo, pedra&#10;&#10;Descrição gerada automaticamente">
            <a:extLst>
              <a:ext uri="{FF2B5EF4-FFF2-40B4-BE49-F238E27FC236}">
                <a16:creationId xmlns:a16="http://schemas.microsoft.com/office/drawing/2014/main" id="{B9B315E5-1AE9-455B-AE73-F0F333402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303" y="1839570"/>
            <a:ext cx="2804756" cy="3252283"/>
          </a:xfrm>
          <a:prstGeom prst="rect">
            <a:avLst/>
          </a:prstGeom>
        </p:spPr>
      </p:pic>
      <p:pic>
        <p:nvPicPr>
          <p:cNvPr id="10" name="Imagem 15" descr="Uma imagem com texto&#10;&#10;Descrição gerada automaticamente">
            <a:extLst>
              <a:ext uri="{FF2B5EF4-FFF2-40B4-BE49-F238E27FC236}">
                <a16:creationId xmlns:a16="http://schemas.microsoft.com/office/drawing/2014/main" id="{DA8F704E-D93B-464C-9C34-48B0A4D851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19" y="1807819"/>
            <a:ext cx="2804756" cy="3252283"/>
          </a:xfrm>
          <a:prstGeom prst="rect">
            <a:avLst/>
          </a:prstGeom>
        </p:spPr>
      </p:pic>
      <p:cxnSp>
        <p:nvCxnSpPr>
          <p:cNvPr id="13" name="Conexão reta unidirecional 63">
            <a:extLst>
              <a:ext uri="{FF2B5EF4-FFF2-40B4-BE49-F238E27FC236}">
                <a16:creationId xmlns:a16="http://schemas.microsoft.com/office/drawing/2014/main" id="{A260F487-D203-4898-AEDF-3B20A4237D83}"/>
              </a:ext>
            </a:extLst>
          </p:cNvPr>
          <p:cNvCxnSpPr>
            <a:cxnSpLocks/>
          </p:cNvCxnSpPr>
          <p:nvPr/>
        </p:nvCxnSpPr>
        <p:spPr>
          <a:xfrm flipH="1" flipV="1">
            <a:off x="1965305" y="4358299"/>
            <a:ext cx="966" cy="1270915"/>
          </a:xfrm>
          <a:prstGeom prst="straightConnector1">
            <a:avLst/>
          </a:prstGeom>
          <a:ln w="38100">
            <a:solidFill>
              <a:srgbClr val="1A5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CA525D5B-5DB4-4605-9F8D-F34EEA31FF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690" y="1807820"/>
            <a:ext cx="2804756" cy="3252282"/>
          </a:xfrm>
          <a:prstGeom prst="rect">
            <a:avLst/>
          </a:prstGeom>
        </p:spPr>
      </p:pic>
      <p:pic>
        <p:nvPicPr>
          <p:cNvPr id="18" name="Imagem 7" descr="Uma imagem com texto, edifício, exterior, símbolo&#10;&#10;Descrição gerada automaticamente">
            <a:extLst>
              <a:ext uri="{FF2B5EF4-FFF2-40B4-BE49-F238E27FC236}">
                <a16:creationId xmlns:a16="http://schemas.microsoft.com/office/drawing/2014/main" id="{4347D300-8CB4-485A-B59F-18A3397F7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691" y="1839570"/>
            <a:ext cx="2804756" cy="325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84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48FD138-A639-4975-9A25-00EAE777A2C5}"/>
              </a:ext>
            </a:extLst>
          </p:cNvPr>
          <p:cNvSpPr/>
          <p:nvPr/>
        </p:nvSpPr>
        <p:spPr>
          <a:xfrm>
            <a:off x="0" y="0"/>
            <a:ext cx="12192000" cy="538480"/>
          </a:xfrm>
          <a:prstGeom prst="rect">
            <a:avLst/>
          </a:prstGeom>
          <a:solidFill>
            <a:srgbClr val="4ECDC4"/>
          </a:solidFill>
          <a:ln>
            <a:solidFill>
              <a:srgbClr val="4ECD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>
                <a:solidFill>
                  <a:schemeClr val="tx1"/>
                </a:solidFill>
              </a:rPr>
              <a:t>Discussion | Task 2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E70EF1A-E122-4AB0-9CF3-7141D73597DA}"/>
              </a:ext>
            </a:extLst>
          </p:cNvPr>
          <p:cNvSpPr/>
          <p:nvPr/>
        </p:nvSpPr>
        <p:spPr>
          <a:xfrm>
            <a:off x="0" y="538480"/>
            <a:ext cx="12192000" cy="233680"/>
          </a:xfrm>
          <a:prstGeom prst="rect">
            <a:avLst/>
          </a:prstGeom>
          <a:solidFill>
            <a:srgbClr val="1A535C"/>
          </a:solidFill>
          <a:ln>
            <a:solidFill>
              <a:srgbClr val="1A5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40F2349-70BC-44B0-8A62-5D4D4F6899DA}"/>
              </a:ext>
            </a:extLst>
          </p:cNvPr>
          <p:cNvSpPr/>
          <p:nvPr/>
        </p:nvSpPr>
        <p:spPr>
          <a:xfrm>
            <a:off x="0" y="6451600"/>
            <a:ext cx="12192000" cy="396240"/>
          </a:xfrm>
          <a:prstGeom prst="rect">
            <a:avLst/>
          </a:prstGeom>
          <a:solidFill>
            <a:srgbClr val="1A535C"/>
          </a:solidFill>
          <a:ln>
            <a:solidFill>
              <a:srgbClr val="1A5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950B561-57FB-49C5-990E-4A46F2E253E8}"/>
              </a:ext>
            </a:extLst>
          </p:cNvPr>
          <p:cNvSpPr txBox="1"/>
          <p:nvPr/>
        </p:nvSpPr>
        <p:spPr>
          <a:xfrm>
            <a:off x="370114" y="1311300"/>
            <a:ext cx="2569029" cy="715089"/>
          </a:xfrm>
          <a:prstGeom prst="roundRect">
            <a:avLst/>
          </a:prstGeom>
          <a:solidFill>
            <a:srgbClr val="4ECDC4">
              <a:alpha val="58039"/>
            </a:srgbClr>
          </a:solidFill>
          <a:ln w="19050">
            <a:solidFill>
              <a:srgbClr val="1A535C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During Task 2, we faced 4 major problems: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CB699E2-5D53-402C-852F-241111B401F7}"/>
              </a:ext>
            </a:extLst>
          </p:cNvPr>
          <p:cNvSpPr txBox="1"/>
          <p:nvPr/>
        </p:nvSpPr>
        <p:spPr>
          <a:xfrm>
            <a:off x="2384494" y="2347355"/>
            <a:ext cx="3388858" cy="715089"/>
          </a:xfrm>
          <a:prstGeom prst="roundRect">
            <a:avLst/>
          </a:prstGeom>
          <a:solidFill>
            <a:srgbClr val="E1D5E7">
              <a:alpha val="57647"/>
            </a:srgbClr>
          </a:solidFill>
          <a:ln w="19050">
            <a:solidFill>
              <a:srgbClr val="9673A6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SIFT algorithm couldn’t find enough matches in some frames.</a:t>
            </a:r>
          </a:p>
        </p:txBody>
      </p:sp>
      <p:cxnSp>
        <p:nvCxnSpPr>
          <p:cNvPr id="18" name="Conexão: Ângulo Reto 17">
            <a:extLst>
              <a:ext uri="{FF2B5EF4-FFF2-40B4-BE49-F238E27FC236}">
                <a16:creationId xmlns:a16="http://schemas.microsoft.com/office/drawing/2014/main" id="{7B2540D6-2C91-498B-8D19-1BA2CC8F5D59}"/>
              </a:ext>
            </a:extLst>
          </p:cNvPr>
          <p:cNvCxnSpPr>
            <a:cxnSpLocks/>
            <a:stCxn id="10" idx="2"/>
            <a:endCxn id="15" idx="1"/>
          </p:cNvCxnSpPr>
          <p:nvPr/>
        </p:nvCxnSpPr>
        <p:spPr>
          <a:xfrm rot="16200000" flipH="1">
            <a:off x="1680306" y="2000711"/>
            <a:ext cx="678511" cy="729865"/>
          </a:xfrm>
          <a:prstGeom prst="bentConnector2">
            <a:avLst/>
          </a:prstGeom>
          <a:ln w="38100">
            <a:solidFill>
              <a:srgbClr val="1A5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D62A0EF-5794-47CA-92DA-51AB6E0A47AE}"/>
              </a:ext>
            </a:extLst>
          </p:cNvPr>
          <p:cNvSpPr txBox="1"/>
          <p:nvPr/>
        </p:nvSpPr>
        <p:spPr>
          <a:xfrm>
            <a:off x="2384494" y="3367244"/>
            <a:ext cx="3388858" cy="408623"/>
          </a:xfrm>
          <a:prstGeom prst="roundRect">
            <a:avLst/>
          </a:prstGeom>
          <a:solidFill>
            <a:srgbClr val="E1D5E7">
              <a:alpha val="57647"/>
            </a:srgbClr>
          </a:solidFill>
          <a:ln w="19050">
            <a:solidFill>
              <a:srgbClr val="9673A6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The computational Time</a:t>
            </a:r>
          </a:p>
        </p:txBody>
      </p:sp>
      <p:cxnSp>
        <p:nvCxnSpPr>
          <p:cNvPr id="22" name="Conexão: Ângulo Reto 21">
            <a:extLst>
              <a:ext uri="{FF2B5EF4-FFF2-40B4-BE49-F238E27FC236}">
                <a16:creationId xmlns:a16="http://schemas.microsoft.com/office/drawing/2014/main" id="{88ECF690-5ED9-429B-9CC0-5861265E3435}"/>
              </a:ext>
            </a:extLst>
          </p:cNvPr>
          <p:cNvCxnSpPr>
            <a:cxnSpLocks/>
            <a:stCxn id="10" idx="2"/>
            <a:endCxn id="21" idx="1"/>
          </p:cNvCxnSpPr>
          <p:nvPr/>
        </p:nvCxnSpPr>
        <p:spPr>
          <a:xfrm rot="16200000" flipH="1">
            <a:off x="1246978" y="2434039"/>
            <a:ext cx="1545167" cy="729865"/>
          </a:xfrm>
          <a:prstGeom prst="bentConnector2">
            <a:avLst/>
          </a:prstGeom>
          <a:ln w="38100">
            <a:solidFill>
              <a:srgbClr val="1A5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80BEA13D-4A1C-409D-BA9C-32D239B52C5A}"/>
              </a:ext>
            </a:extLst>
          </p:cNvPr>
          <p:cNvSpPr txBox="1"/>
          <p:nvPr/>
        </p:nvSpPr>
        <p:spPr>
          <a:xfrm>
            <a:off x="2384494" y="4080665"/>
            <a:ext cx="3388858" cy="408623"/>
          </a:xfrm>
          <a:prstGeom prst="roundRect">
            <a:avLst/>
          </a:prstGeom>
          <a:solidFill>
            <a:srgbClr val="E1D5E7">
              <a:alpha val="57647"/>
            </a:srgbClr>
          </a:solidFill>
          <a:ln w="19050">
            <a:solidFill>
              <a:srgbClr val="9673A6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Some distortion in </a:t>
            </a:r>
            <a:r>
              <a:rPr lang="en-GB" err="1"/>
              <a:t>FewArucos</a:t>
            </a:r>
            <a:r>
              <a:rPr lang="en-GB"/>
              <a:t>.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0A778C7B-4D01-43BC-B12D-9E9AF20D6028}"/>
              </a:ext>
            </a:extLst>
          </p:cNvPr>
          <p:cNvSpPr txBox="1"/>
          <p:nvPr/>
        </p:nvSpPr>
        <p:spPr>
          <a:xfrm>
            <a:off x="2384494" y="4788746"/>
            <a:ext cx="3388858" cy="408623"/>
          </a:xfrm>
          <a:prstGeom prst="roundRect">
            <a:avLst/>
          </a:prstGeom>
          <a:solidFill>
            <a:srgbClr val="E1D5E7">
              <a:alpha val="57647"/>
            </a:srgbClr>
          </a:solidFill>
          <a:ln w="19050">
            <a:solidFill>
              <a:srgbClr val="9673A6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Problems in Google Glass.</a:t>
            </a:r>
          </a:p>
        </p:txBody>
      </p:sp>
      <p:cxnSp>
        <p:nvCxnSpPr>
          <p:cNvPr id="28" name="Conexão: Ângulo Reto 27">
            <a:extLst>
              <a:ext uri="{FF2B5EF4-FFF2-40B4-BE49-F238E27FC236}">
                <a16:creationId xmlns:a16="http://schemas.microsoft.com/office/drawing/2014/main" id="{D32B3689-9336-485E-ABFF-F728B26608E3}"/>
              </a:ext>
            </a:extLst>
          </p:cNvPr>
          <p:cNvCxnSpPr>
            <a:cxnSpLocks/>
            <a:stCxn id="10" idx="2"/>
            <a:endCxn id="26" idx="1"/>
          </p:cNvCxnSpPr>
          <p:nvPr/>
        </p:nvCxnSpPr>
        <p:spPr>
          <a:xfrm rot="16200000" flipH="1">
            <a:off x="890267" y="2790750"/>
            <a:ext cx="2258588" cy="729865"/>
          </a:xfrm>
          <a:prstGeom prst="bentConnector2">
            <a:avLst/>
          </a:prstGeom>
          <a:ln w="38100">
            <a:solidFill>
              <a:srgbClr val="1A5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xão: Ângulo Reto 30">
            <a:extLst>
              <a:ext uri="{FF2B5EF4-FFF2-40B4-BE49-F238E27FC236}">
                <a16:creationId xmlns:a16="http://schemas.microsoft.com/office/drawing/2014/main" id="{FE99BFBB-1339-4CC8-9B01-2333DE20E6C7}"/>
              </a:ext>
            </a:extLst>
          </p:cNvPr>
          <p:cNvCxnSpPr>
            <a:cxnSpLocks/>
            <a:stCxn id="10" idx="2"/>
            <a:endCxn id="27" idx="1"/>
          </p:cNvCxnSpPr>
          <p:nvPr/>
        </p:nvCxnSpPr>
        <p:spPr>
          <a:xfrm rot="16200000" flipH="1">
            <a:off x="536227" y="3144790"/>
            <a:ext cx="2966669" cy="729865"/>
          </a:xfrm>
          <a:prstGeom prst="bentConnector2">
            <a:avLst/>
          </a:prstGeom>
          <a:ln w="38100">
            <a:solidFill>
              <a:srgbClr val="1A5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4AFC8396-8B4C-4265-B81D-50483796E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4E14B-EA93-418A-AC6A-1A9B043954A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5555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48FD138-A639-4975-9A25-00EAE777A2C5}"/>
              </a:ext>
            </a:extLst>
          </p:cNvPr>
          <p:cNvSpPr/>
          <p:nvPr/>
        </p:nvSpPr>
        <p:spPr>
          <a:xfrm>
            <a:off x="0" y="0"/>
            <a:ext cx="12192000" cy="538480"/>
          </a:xfrm>
          <a:prstGeom prst="rect">
            <a:avLst/>
          </a:prstGeom>
          <a:solidFill>
            <a:srgbClr val="4ECDC4"/>
          </a:solidFill>
          <a:ln>
            <a:solidFill>
              <a:srgbClr val="4ECD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>
                <a:solidFill>
                  <a:schemeClr val="tx1"/>
                </a:solidFill>
              </a:rPr>
              <a:t>Discussion | Task 2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E70EF1A-E122-4AB0-9CF3-7141D73597DA}"/>
              </a:ext>
            </a:extLst>
          </p:cNvPr>
          <p:cNvSpPr/>
          <p:nvPr/>
        </p:nvSpPr>
        <p:spPr>
          <a:xfrm>
            <a:off x="0" y="538480"/>
            <a:ext cx="12192000" cy="233680"/>
          </a:xfrm>
          <a:prstGeom prst="rect">
            <a:avLst/>
          </a:prstGeom>
          <a:solidFill>
            <a:srgbClr val="1A535C"/>
          </a:solidFill>
          <a:ln>
            <a:solidFill>
              <a:srgbClr val="1A5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40F2349-70BC-44B0-8A62-5D4D4F6899DA}"/>
              </a:ext>
            </a:extLst>
          </p:cNvPr>
          <p:cNvSpPr/>
          <p:nvPr/>
        </p:nvSpPr>
        <p:spPr>
          <a:xfrm>
            <a:off x="0" y="6451600"/>
            <a:ext cx="12192000" cy="396240"/>
          </a:xfrm>
          <a:prstGeom prst="rect">
            <a:avLst/>
          </a:prstGeom>
          <a:solidFill>
            <a:srgbClr val="1A535C"/>
          </a:solidFill>
          <a:ln>
            <a:solidFill>
              <a:srgbClr val="1A5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4E0CE6E6-F8AB-40E3-979A-C014AEB213E0}"/>
              </a:ext>
            </a:extLst>
          </p:cNvPr>
          <p:cNvSpPr txBox="1"/>
          <p:nvPr/>
        </p:nvSpPr>
        <p:spPr>
          <a:xfrm>
            <a:off x="5616615" y="1609619"/>
            <a:ext cx="3516085" cy="1021556"/>
          </a:xfrm>
          <a:prstGeom prst="roundRect">
            <a:avLst/>
          </a:prstGeom>
          <a:solidFill>
            <a:srgbClr val="4ECDC4">
              <a:alpha val="58039"/>
            </a:srgbClr>
          </a:solidFill>
          <a:ln w="19050">
            <a:solidFill>
              <a:srgbClr val="1A535C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We solved this problem by performing the </a:t>
            </a:r>
            <a:r>
              <a:rPr lang="en-GB" err="1"/>
              <a:t>homography</a:t>
            </a:r>
            <a:r>
              <a:rPr lang="en-GB"/>
              <a:t> with the previous frame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B4BDB7DA-EAF4-41DF-9A09-18C30036FB4F}"/>
              </a:ext>
            </a:extLst>
          </p:cNvPr>
          <p:cNvSpPr/>
          <p:nvPr/>
        </p:nvSpPr>
        <p:spPr>
          <a:xfrm>
            <a:off x="1494263" y="1466679"/>
            <a:ext cx="7772402" cy="1311235"/>
          </a:xfrm>
          <a:prstGeom prst="rect">
            <a:avLst/>
          </a:prstGeom>
          <a:noFill/>
          <a:ln w="57150">
            <a:solidFill>
              <a:srgbClr val="9673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8826A34C-6C70-42B5-81B8-C472635D35D7}"/>
              </a:ext>
            </a:extLst>
          </p:cNvPr>
          <p:cNvSpPr txBox="1"/>
          <p:nvPr/>
        </p:nvSpPr>
        <p:spPr>
          <a:xfrm>
            <a:off x="80189" y="831794"/>
            <a:ext cx="1742831" cy="510778"/>
          </a:xfrm>
          <a:prstGeom prst="roundRect">
            <a:avLst/>
          </a:prstGeom>
          <a:solidFill>
            <a:srgbClr val="4ECDC4">
              <a:alpha val="58039"/>
            </a:srgbClr>
          </a:solidFill>
          <a:ln w="19050">
            <a:solidFill>
              <a:srgbClr val="1A535C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/>
              <a:t>During Task 2, we faced 4 major problems: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629B68BA-582D-41A5-8FE7-D08C3AB95985}"/>
              </a:ext>
            </a:extLst>
          </p:cNvPr>
          <p:cNvSpPr txBox="1"/>
          <p:nvPr/>
        </p:nvSpPr>
        <p:spPr>
          <a:xfrm>
            <a:off x="1615074" y="1867849"/>
            <a:ext cx="2299004" cy="510778"/>
          </a:xfrm>
          <a:prstGeom prst="roundRect">
            <a:avLst/>
          </a:prstGeom>
          <a:solidFill>
            <a:srgbClr val="E1D5E7">
              <a:alpha val="57647"/>
            </a:srgbClr>
          </a:solidFill>
          <a:ln w="19050">
            <a:solidFill>
              <a:srgbClr val="9673A6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/>
              <a:t>SIFT algorithm couldn’t find enough matches in some frames.</a:t>
            </a:r>
          </a:p>
        </p:txBody>
      </p:sp>
      <p:cxnSp>
        <p:nvCxnSpPr>
          <p:cNvPr id="57" name="Conexão: Ângulo Reto 56">
            <a:extLst>
              <a:ext uri="{FF2B5EF4-FFF2-40B4-BE49-F238E27FC236}">
                <a16:creationId xmlns:a16="http://schemas.microsoft.com/office/drawing/2014/main" id="{AD45FD43-30E3-4047-801E-6A8FA4234850}"/>
              </a:ext>
            </a:extLst>
          </p:cNvPr>
          <p:cNvCxnSpPr>
            <a:cxnSpLocks/>
            <a:stCxn id="55" idx="2"/>
            <a:endCxn id="56" idx="1"/>
          </p:cNvCxnSpPr>
          <p:nvPr/>
        </p:nvCxnSpPr>
        <p:spPr>
          <a:xfrm rot="16200000" flipH="1">
            <a:off x="893006" y="1401170"/>
            <a:ext cx="780666" cy="663469"/>
          </a:xfrm>
          <a:prstGeom prst="bentConnector2">
            <a:avLst/>
          </a:prstGeom>
          <a:ln w="38100">
            <a:solidFill>
              <a:srgbClr val="1A5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8EB07B50-0BF4-472A-A1A4-F4009E9539CC}"/>
              </a:ext>
            </a:extLst>
          </p:cNvPr>
          <p:cNvSpPr txBox="1"/>
          <p:nvPr/>
        </p:nvSpPr>
        <p:spPr>
          <a:xfrm>
            <a:off x="1615074" y="2887738"/>
            <a:ext cx="2299004" cy="306467"/>
          </a:xfrm>
          <a:prstGeom prst="roundRect">
            <a:avLst/>
          </a:prstGeom>
          <a:solidFill>
            <a:srgbClr val="E1D5E7">
              <a:alpha val="57647"/>
            </a:srgbClr>
          </a:solidFill>
          <a:ln w="19050">
            <a:solidFill>
              <a:srgbClr val="9673A6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/>
              <a:t>The computational Time</a:t>
            </a:r>
          </a:p>
        </p:txBody>
      </p:sp>
      <p:cxnSp>
        <p:nvCxnSpPr>
          <p:cNvPr id="59" name="Conexão: Ângulo Reto 58">
            <a:extLst>
              <a:ext uri="{FF2B5EF4-FFF2-40B4-BE49-F238E27FC236}">
                <a16:creationId xmlns:a16="http://schemas.microsoft.com/office/drawing/2014/main" id="{C0A600F5-F5B1-49E4-8CA1-A2F99FF2347B}"/>
              </a:ext>
            </a:extLst>
          </p:cNvPr>
          <p:cNvCxnSpPr>
            <a:cxnSpLocks/>
            <a:stCxn id="55" idx="2"/>
            <a:endCxn id="58" idx="1"/>
          </p:cNvCxnSpPr>
          <p:nvPr/>
        </p:nvCxnSpPr>
        <p:spPr>
          <a:xfrm rot="16200000" flipH="1">
            <a:off x="434139" y="1860037"/>
            <a:ext cx="1698400" cy="663469"/>
          </a:xfrm>
          <a:prstGeom prst="bentConnector2">
            <a:avLst/>
          </a:prstGeom>
          <a:ln w="38100">
            <a:solidFill>
              <a:srgbClr val="1A5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4B030C15-B48F-4D68-AC5B-56C305F88F89}"/>
              </a:ext>
            </a:extLst>
          </p:cNvPr>
          <p:cNvSpPr txBox="1"/>
          <p:nvPr/>
        </p:nvSpPr>
        <p:spPr>
          <a:xfrm>
            <a:off x="1615074" y="3601159"/>
            <a:ext cx="2299004" cy="306467"/>
          </a:xfrm>
          <a:prstGeom prst="roundRect">
            <a:avLst/>
          </a:prstGeom>
          <a:solidFill>
            <a:srgbClr val="E1D5E7">
              <a:alpha val="57647"/>
            </a:srgbClr>
          </a:solidFill>
          <a:ln w="19050">
            <a:solidFill>
              <a:srgbClr val="9673A6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/>
              <a:t>Some distortion in </a:t>
            </a:r>
            <a:r>
              <a:rPr lang="en-GB" sz="1200" err="1"/>
              <a:t>FewArucos</a:t>
            </a:r>
            <a:r>
              <a:rPr lang="en-GB" sz="1200"/>
              <a:t>.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CB7E654C-B116-4A09-8100-72EB6306B68A}"/>
              </a:ext>
            </a:extLst>
          </p:cNvPr>
          <p:cNvSpPr txBox="1"/>
          <p:nvPr/>
        </p:nvSpPr>
        <p:spPr>
          <a:xfrm>
            <a:off x="1615074" y="4309240"/>
            <a:ext cx="2299004" cy="306467"/>
          </a:xfrm>
          <a:prstGeom prst="roundRect">
            <a:avLst/>
          </a:prstGeom>
          <a:solidFill>
            <a:srgbClr val="E1D5E7">
              <a:alpha val="57647"/>
            </a:srgbClr>
          </a:solidFill>
          <a:ln w="19050">
            <a:solidFill>
              <a:srgbClr val="9673A6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/>
              <a:t>Problems in Google Glass.</a:t>
            </a:r>
          </a:p>
        </p:txBody>
      </p:sp>
      <p:cxnSp>
        <p:nvCxnSpPr>
          <p:cNvPr id="62" name="Conexão: Ângulo Reto 61">
            <a:extLst>
              <a:ext uri="{FF2B5EF4-FFF2-40B4-BE49-F238E27FC236}">
                <a16:creationId xmlns:a16="http://schemas.microsoft.com/office/drawing/2014/main" id="{A840B210-F19D-4E9F-A2F9-DF8800648BEE}"/>
              </a:ext>
            </a:extLst>
          </p:cNvPr>
          <p:cNvCxnSpPr>
            <a:cxnSpLocks/>
            <a:stCxn id="55" idx="2"/>
            <a:endCxn id="60" idx="1"/>
          </p:cNvCxnSpPr>
          <p:nvPr/>
        </p:nvCxnSpPr>
        <p:spPr>
          <a:xfrm rot="16200000" flipH="1">
            <a:off x="77429" y="2216747"/>
            <a:ext cx="2411821" cy="663469"/>
          </a:xfrm>
          <a:prstGeom prst="bentConnector2">
            <a:avLst/>
          </a:prstGeom>
          <a:ln w="38100">
            <a:solidFill>
              <a:srgbClr val="1A5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xão: Ângulo Reto 62">
            <a:extLst>
              <a:ext uri="{FF2B5EF4-FFF2-40B4-BE49-F238E27FC236}">
                <a16:creationId xmlns:a16="http://schemas.microsoft.com/office/drawing/2014/main" id="{B099E88C-788C-45C0-A25E-CBD13137E7A4}"/>
              </a:ext>
            </a:extLst>
          </p:cNvPr>
          <p:cNvCxnSpPr>
            <a:cxnSpLocks/>
            <a:stCxn id="55" idx="2"/>
            <a:endCxn id="61" idx="1"/>
          </p:cNvCxnSpPr>
          <p:nvPr/>
        </p:nvCxnSpPr>
        <p:spPr>
          <a:xfrm rot="16200000" flipH="1">
            <a:off x="-276612" y="2570788"/>
            <a:ext cx="3119902" cy="663469"/>
          </a:xfrm>
          <a:prstGeom prst="bentConnector2">
            <a:avLst/>
          </a:prstGeom>
          <a:ln w="38100">
            <a:solidFill>
              <a:srgbClr val="1A5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xão reta unidirecional 63">
            <a:extLst>
              <a:ext uri="{FF2B5EF4-FFF2-40B4-BE49-F238E27FC236}">
                <a16:creationId xmlns:a16="http://schemas.microsoft.com/office/drawing/2014/main" id="{1501F6C4-E2B5-4BA8-BBEB-9C6EC2077976}"/>
              </a:ext>
            </a:extLst>
          </p:cNvPr>
          <p:cNvCxnSpPr>
            <a:cxnSpLocks/>
            <a:stCxn id="56" idx="3"/>
            <a:endCxn id="46" idx="1"/>
          </p:cNvCxnSpPr>
          <p:nvPr/>
        </p:nvCxnSpPr>
        <p:spPr>
          <a:xfrm flipV="1">
            <a:off x="3914078" y="2120397"/>
            <a:ext cx="1702537" cy="2841"/>
          </a:xfrm>
          <a:prstGeom prst="straightConnector1">
            <a:avLst/>
          </a:prstGeom>
          <a:ln w="38100">
            <a:solidFill>
              <a:srgbClr val="1A5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Imagem 68" descr="Uma imagem com texto, relógio, símbolo&#10;&#10;Descrição gerada automaticamente">
            <a:extLst>
              <a:ext uri="{FF2B5EF4-FFF2-40B4-BE49-F238E27FC236}">
                <a16:creationId xmlns:a16="http://schemas.microsoft.com/office/drawing/2014/main" id="{3E55B4C8-1226-4C20-8A9D-5B4945744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942" y="2976218"/>
            <a:ext cx="2087458" cy="2951972"/>
          </a:xfrm>
          <a:prstGeom prst="rect">
            <a:avLst/>
          </a:prstGeom>
        </p:spPr>
      </p:pic>
      <p:pic>
        <p:nvPicPr>
          <p:cNvPr id="71" name="Imagem 70" descr="Uma imagem com texto&#10;&#10;Descrição gerada automaticamente">
            <a:extLst>
              <a:ext uri="{FF2B5EF4-FFF2-40B4-BE49-F238E27FC236}">
                <a16:creationId xmlns:a16="http://schemas.microsoft.com/office/drawing/2014/main" id="{F1AEF178-9931-4300-BC80-AFE8A2B73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433" y="2979950"/>
            <a:ext cx="2087457" cy="2951972"/>
          </a:xfrm>
          <a:prstGeom prst="rect">
            <a:avLst/>
          </a:prstGeom>
        </p:spPr>
      </p:pic>
      <p:sp>
        <p:nvSpPr>
          <p:cNvPr id="72" name="CaixaDeTexto 71">
            <a:extLst>
              <a:ext uri="{FF2B5EF4-FFF2-40B4-BE49-F238E27FC236}">
                <a16:creationId xmlns:a16="http://schemas.microsoft.com/office/drawing/2014/main" id="{CB9F7F61-F809-4DEA-90D8-DA6D5EAFA93E}"/>
              </a:ext>
            </a:extLst>
          </p:cNvPr>
          <p:cNvSpPr txBox="1"/>
          <p:nvPr/>
        </p:nvSpPr>
        <p:spPr>
          <a:xfrm>
            <a:off x="4543875" y="5931922"/>
            <a:ext cx="2121015" cy="510778"/>
          </a:xfrm>
          <a:prstGeom prst="roundRect">
            <a:avLst/>
          </a:prstGeom>
          <a:solidFill>
            <a:srgbClr val="E1D5E7"/>
          </a:solidFill>
          <a:ln w="19050">
            <a:solidFill>
              <a:srgbClr val="9673A6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/>
              <a:t>Minimum good matches=15</a:t>
            </a:r>
          </a:p>
          <a:p>
            <a:r>
              <a:rPr lang="en-GB" sz="1200"/>
              <a:t>Minimum inliers=9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3DF9EC60-0CC0-4A82-8DE9-AE2E44E8B8EF}"/>
              </a:ext>
            </a:extLst>
          </p:cNvPr>
          <p:cNvSpPr txBox="1"/>
          <p:nvPr/>
        </p:nvSpPr>
        <p:spPr>
          <a:xfrm>
            <a:off x="9537941" y="5929063"/>
            <a:ext cx="2117768" cy="510778"/>
          </a:xfrm>
          <a:prstGeom prst="roundRect">
            <a:avLst/>
          </a:prstGeom>
          <a:solidFill>
            <a:srgbClr val="E1D5E7"/>
          </a:solidFill>
          <a:ln w="19050">
            <a:solidFill>
              <a:srgbClr val="9673A6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/>
              <a:t>Minimum good matches=15</a:t>
            </a:r>
          </a:p>
          <a:p>
            <a:r>
              <a:rPr lang="en-GB" sz="1200"/>
              <a:t>Minimum inliers=15</a:t>
            </a:r>
          </a:p>
        </p:txBody>
      </p:sp>
      <p:pic>
        <p:nvPicPr>
          <p:cNvPr id="76" name="Imagem 75" descr="Uma imagem com texto, símbolo, relógio, decorado&#10;&#10;Descrição gerada automaticamente">
            <a:extLst>
              <a:ext uri="{FF2B5EF4-FFF2-40B4-BE49-F238E27FC236}">
                <a16:creationId xmlns:a16="http://schemas.microsoft.com/office/drawing/2014/main" id="{092FC2E7-BF4D-411E-A1DA-385AE3326E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087" y="2986487"/>
            <a:ext cx="2087457" cy="2951972"/>
          </a:xfrm>
          <a:prstGeom prst="rect">
            <a:avLst/>
          </a:prstGeom>
        </p:spPr>
      </p:pic>
      <p:sp>
        <p:nvSpPr>
          <p:cNvPr id="77" name="CaixaDeTexto 76">
            <a:extLst>
              <a:ext uri="{FF2B5EF4-FFF2-40B4-BE49-F238E27FC236}">
                <a16:creationId xmlns:a16="http://schemas.microsoft.com/office/drawing/2014/main" id="{F4D5EA08-1367-4A2A-B848-5FB3AB334D26}"/>
              </a:ext>
            </a:extLst>
          </p:cNvPr>
          <p:cNvSpPr txBox="1"/>
          <p:nvPr/>
        </p:nvSpPr>
        <p:spPr>
          <a:xfrm>
            <a:off x="7014933" y="5929063"/>
            <a:ext cx="2117767" cy="510778"/>
          </a:xfrm>
          <a:prstGeom prst="roundRect">
            <a:avLst/>
          </a:prstGeom>
          <a:solidFill>
            <a:srgbClr val="E1D5E7"/>
          </a:solidFill>
          <a:ln w="19050">
            <a:solidFill>
              <a:srgbClr val="9673A6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/>
              <a:t>Minimum good matches=10</a:t>
            </a:r>
          </a:p>
          <a:p>
            <a:r>
              <a:rPr lang="en-GB" sz="1200"/>
              <a:t>Minimum inliers=15</a:t>
            </a:r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1423F1EA-DA80-4E10-8F29-5C4E227FA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4E14B-EA93-418A-AC6A-1A9B043954A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6838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48FD138-A639-4975-9A25-00EAE777A2C5}"/>
              </a:ext>
            </a:extLst>
          </p:cNvPr>
          <p:cNvSpPr/>
          <p:nvPr/>
        </p:nvSpPr>
        <p:spPr>
          <a:xfrm>
            <a:off x="0" y="0"/>
            <a:ext cx="12192000" cy="538480"/>
          </a:xfrm>
          <a:prstGeom prst="rect">
            <a:avLst/>
          </a:prstGeom>
          <a:solidFill>
            <a:srgbClr val="4ECDC4"/>
          </a:solidFill>
          <a:ln>
            <a:solidFill>
              <a:srgbClr val="4ECD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>
                <a:solidFill>
                  <a:schemeClr val="tx1"/>
                </a:solidFill>
              </a:rPr>
              <a:t>Discussion | Task 2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E70EF1A-E122-4AB0-9CF3-7141D73597DA}"/>
              </a:ext>
            </a:extLst>
          </p:cNvPr>
          <p:cNvSpPr/>
          <p:nvPr/>
        </p:nvSpPr>
        <p:spPr>
          <a:xfrm>
            <a:off x="0" y="538480"/>
            <a:ext cx="12192000" cy="233680"/>
          </a:xfrm>
          <a:prstGeom prst="rect">
            <a:avLst/>
          </a:prstGeom>
          <a:solidFill>
            <a:srgbClr val="1A535C"/>
          </a:solidFill>
          <a:ln>
            <a:solidFill>
              <a:srgbClr val="1A5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40F2349-70BC-44B0-8A62-5D4D4F6899DA}"/>
              </a:ext>
            </a:extLst>
          </p:cNvPr>
          <p:cNvSpPr/>
          <p:nvPr/>
        </p:nvSpPr>
        <p:spPr>
          <a:xfrm>
            <a:off x="0" y="6451600"/>
            <a:ext cx="12192000" cy="396240"/>
          </a:xfrm>
          <a:prstGeom prst="rect">
            <a:avLst/>
          </a:prstGeom>
          <a:solidFill>
            <a:srgbClr val="1A535C"/>
          </a:solidFill>
          <a:ln>
            <a:solidFill>
              <a:srgbClr val="1A5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4E0CE6E6-F8AB-40E3-979A-C014AEB213E0}"/>
              </a:ext>
            </a:extLst>
          </p:cNvPr>
          <p:cNvSpPr txBox="1"/>
          <p:nvPr/>
        </p:nvSpPr>
        <p:spPr>
          <a:xfrm>
            <a:off x="5559009" y="3899751"/>
            <a:ext cx="3663052" cy="1021556"/>
          </a:xfrm>
          <a:prstGeom prst="roundRect">
            <a:avLst/>
          </a:prstGeom>
          <a:solidFill>
            <a:srgbClr val="4ECDC4">
              <a:alpha val="58039"/>
            </a:srgbClr>
          </a:solidFill>
          <a:ln w="19050">
            <a:solidFill>
              <a:srgbClr val="1A535C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We solved this problem by adding a condition in </a:t>
            </a:r>
            <a:r>
              <a:rPr lang="en-GB" i="1"/>
              <a:t>RANSAC</a:t>
            </a:r>
            <a:r>
              <a:rPr lang="en-GB"/>
              <a:t>, that limited the search for the best model. 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B4BDB7DA-EAF4-41DF-9A09-18C30036FB4F}"/>
              </a:ext>
            </a:extLst>
          </p:cNvPr>
          <p:cNvSpPr/>
          <p:nvPr/>
        </p:nvSpPr>
        <p:spPr>
          <a:xfrm>
            <a:off x="1438507" y="3772323"/>
            <a:ext cx="7850460" cy="1217409"/>
          </a:xfrm>
          <a:prstGeom prst="rect">
            <a:avLst/>
          </a:prstGeom>
          <a:noFill/>
          <a:ln w="57150">
            <a:solidFill>
              <a:srgbClr val="9673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8782C0A-3F04-4CA3-99E7-5F09CB986951}"/>
              </a:ext>
            </a:extLst>
          </p:cNvPr>
          <p:cNvSpPr txBox="1"/>
          <p:nvPr/>
        </p:nvSpPr>
        <p:spPr>
          <a:xfrm>
            <a:off x="91340" y="2203391"/>
            <a:ext cx="1742831" cy="510778"/>
          </a:xfrm>
          <a:prstGeom prst="roundRect">
            <a:avLst/>
          </a:prstGeom>
          <a:solidFill>
            <a:srgbClr val="4ECDC4">
              <a:alpha val="58039"/>
            </a:srgbClr>
          </a:solidFill>
          <a:ln w="19050">
            <a:solidFill>
              <a:srgbClr val="1A535C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/>
              <a:t>During Task 2, we faced 4 major problems: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702B2AE-43B4-48C2-94BF-05236BA5B456}"/>
              </a:ext>
            </a:extLst>
          </p:cNvPr>
          <p:cNvSpPr txBox="1"/>
          <p:nvPr/>
        </p:nvSpPr>
        <p:spPr>
          <a:xfrm>
            <a:off x="1626225" y="3239446"/>
            <a:ext cx="2299004" cy="510778"/>
          </a:xfrm>
          <a:prstGeom prst="roundRect">
            <a:avLst/>
          </a:prstGeom>
          <a:solidFill>
            <a:srgbClr val="E1D5E7">
              <a:alpha val="57647"/>
            </a:srgbClr>
          </a:solidFill>
          <a:ln w="19050">
            <a:solidFill>
              <a:srgbClr val="9673A6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/>
              <a:t>SIFT algorithm couldn’t find enough matches in some frames.</a:t>
            </a:r>
          </a:p>
        </p:txBody>
      </p:sp>
      <p:cxnSp>
        <p:nvCxnSpPr>
          <p:cNvPr id="24" name="Conexão: Ângulo Reto 23">
            <a:extLst>
              <a:ext uri="{FF2B5EF4-FFF2-40B4-BE49-F238E27FC236}">
                <a16:creationId xmlns:a16="http://schemas.microsoft.com/office/drawing/2014/main" id="{C49C2473-B747-447F-8988-AA209D300023}"/>
              </a:ext>
            </a:extLst>
          </p:cNvPr>
          <p:cNvCxnSpPr>
            <a:cxnSpLocks/>
            <a:stCxn id="20" idx="2"/>
            <a:endCxn id="23" idx="1"/>
          </p:cNvCxnSpPr>
          <p:nvPr/>
        </p:nvCxnSpPr>
        <p:spPr>
          <a:xfrm rot="16200000" flipH="1">
            <a:off x="904157" y="2772767"/>
            <a:ext cx="780666" cy="663469"/>
          </a:xfrm>
          <a:prstGeom prst="bentConnector2">
            <a:avLst/>
          </a:prstGeom>
          <a:ln w="38100">
            <a:solidFill>
              <a:srgbClr val="1A5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1E0748EF-DD8B-422A-A50A-4495181E325A}"/>
              </a:ext>
            </a:extLst>
          </p:cNvPr>
          <p:cNvSpPr txBox="1"/>
          <p:nvPr/>
        </p:nvSpPr>
        <p:spPr>
          <a:xfrm>
            <a:off x="1626225" y="4259335"/>
            <a:ext cx="2299004" cy="306467"/>
          </a:xfrm>
          <a:prstGeom prst="roundRect">
            <a:avLst/>
          </a:prstGeom>
          <a:solidFill>
            <a:srgbClr val="E1D5E7">
              <a:alpha val="57647"/>
            </a:srgbClr>
          </a:solidFill>
          <a:ln w="19050">
            <a:solidFill>
              <a:srgbClr val="9673A6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/>
              <a:t>The computational Time</a:t>
            </a:r>
          </a:p>
        </p:txBody>
      </p:sp>
      <p:cxnSp>
        <p:nvCxnSpPr>
          <p:cNvPr id="29" name="Conexão: Ângulo Reto 28">
            <a:extLst>
              <a:ext uri="{FF2B5EF4-FFF2-40B4-BE49-F238E27FC236}">
                <a16:creationId xmlns:a16="http://schemas.microsoft.com/office/drawing/2014/main" id="{EC1EA952-182F-4692-9515-F67BCA56D3AC}"/>
              </a:ext>
            </a:extLst>
          </p:cNvPr>
          <p:cNvCxnSpPr>
            <a:cxnSpLocks/>
            <a:stCxn id="20" idx="2"/>
            <a:endCxn id="25" idx="1"/>
          </p:cNvCxnSpPr>
          <p:nvPr/>
        </p:nvCxnSpPr>
        <p:spPr>
          <a:xfrm rot="16200000" flipH="1">
            <a:off x="445290" y="3231634"/>
            <a:ext cx="1698400" cy="663469"/>
          </a:xfrm>
          <a:prstGeom prst="bentConnector2">
            <a:avLst/>
          </a:prstGeom>
          <a:ln w="38100">
            <a:solidFill>
              <a:srgbClr val="1A5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0375086C-DB74-4D5E-8435-69C685BBA356}"/>
              </a:ext>
            </a:extLst>
          </p:cNvPr>
          <p:cNvSpPr txBox="1"/>
          <p:nvPr/>
        </p:nvSpPr>
        <p:spPr>
          <a:xfrm>
            <a:off x="1626225" y="4972756"/>
            <a:ext cx="2299004" cy="306467"/>
          </a:xfrm>
          <a:prstGeom prst="roundRect">
            <a:avLst/>
          </a:prstGeom>
          <a:solidFill>
            <a:srgbClr val="E1D5E7">
              <a:alpha val="57647"/>
            </a:srgbClr>
          </a:solidFill>
          <a:ln w="19050">
            <a:solidFill>
              <a:srgbClr val="9673A6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/>
              <a:t>Some distortion in </a:t>
            </a:r>
            <a:r>
              <a:rPr lang="en-GB" sz="1200" err="1"/>
              <a:t>FewArucos</a:t>
            </a:r>
            <a:r>
              <a:rPr lang="en-GB" sz="1200"/>
              <a:t>.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FDDD166-A937-499F-A4CB-8D4B50E39D95}"/>
              </a:ext>
            </a:extLst>
          </p:cNvPr>
          <p:cNvSpPr txBox="1"/>
          <p:nvPr/>
        </p:nvSpPr>
        <p:spPr>
          <a:xfrm>
            <a:off x="1626225" y="5680837"/>
            <a:ext cx="2299004" cy="306467"/>
          </a:xfrm>
          <a:prstGeom prst="roundRect">
            <a:avLst/>
          </a:prstGeom>
          <a:solidFill>
            <a:srgbClr val="E1D5E7">
              <a:alpha val="57647"/>
            </a:srgbClr>
          </a:solidFill>
          <a:ln w="19050">
            <a:solidFill>
              <a:srgbClr val="9673A6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/>
              <a:t>Problems in Google Glass.</a:t>
            </a:r>
          </a:p>
        </p:txBody>
      </p:sp>
      <p:cxnSp>
        <p:nvCxnSpPr>
          <p:cNvPr id="33" name="Conexão: Ângulo Reto 32">
            <a:extLst>
              <a:ext uri="{FF2B5EF4-FFF2-40B4-BE49-F238E27FC236}">
                <a16:creationId xmlns:a16="http://schemas.microsoft.com/office/drawing/2014/main" id="{601945CF-B9FF-41EF-8283-7ACEDFEBB296}"/>
              </a:ext>
            </a:extLst>
          </p:cNvPr>
          <p:cNvCxnSpPr>
            <a:cxnSpLocks/>
            <a:stCxn id="20" idx="2"/>
            <a:endCxn id="30" idx="1"/>
          </p:cNvCxnSpPr>
          <p:nvPr/>
        </p:nvCxnSpPr>
        <p:spPr>
          <a:xfrm rot="16200000" flipH="1">
            <a:off x="88580" y="3588344"/>
            <a:ext cx="2411821" cy="663469"/>
          </a:xfrm>
          <a:prstGeom prst="bentConnector2">
            <a:avLst/>
          </a:prstGeom>
          <a:ln w="38100">
            <a:solidFill>
              <a:srgbClr val="1A5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xão: Ângulo Reto 33">
            <a:extLst>
              <a:ext uri="{FF2B5EF4-FFF2-40B4-BE49-F238E27FC236}">
                <a16:creationId xmlns:a16="http://schemas.microsoft.com/office/drawing/2014/main" id="{3295E4B1-3DCD-4D8C-9226-0BB46562A851}"/>
              </a:ext>
            </a:extLst>
          </p:cNvPr>
          <p:cNvCxnSpPr>
            <a:cxnSpLocks/>
            <a:stCxn id="20" idx="2"/>
            <a:endCxn id="32" idx="1"/>
          </p:cNvCxnSpPr>
          <p:nvPr/>
        </p:nvCxnSpPr>
        <p:spPr>
          <a:xfrm rot="16200000" flipH="1">
            <a:off x="-265461" y="3942385"/>
            <a:ext cx="3119902" cy="663469"/>
          </a:xfrm>
          <a:prstGeom prst="bentConnector2">
            <a:avLst/>
          </a:prstGeom>
          <a:ln w="38100">
            <a:solidFill>
              <a:srgbClr val="1A5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xão reta unidirecional 34">
            <a:extLst>
              <a:ext uri="{FF2B5EF4-FFF2-40B4-BE49-F238E27FC236}">
                <a16:creationId xmlns:a16="http://schemas.microsoft.com/office/drawing/2014/main" id="{5B21AA8D-4F0E-4D69-A7C7-1629B696C0E6}"/>
              </a:ext>
            </a:extLst>
          </p:cNvPr>
          <p:cNvCxnSpPr>
            <a:cxnSpLocks/>
            <a:stCxn id="25" idx="3"/>
            <a:endCxn id="46" idx="1"/>
          </p:cNvCxnSpPr>
          <p:nvPr/>
        </p:nvCxnSpPr>
        <p:spPr>
          <a:xfrm flipV="1">
            <a:off x="3925229" y="4410529"/>
            <a:ext cx="1633780" cy="2040"/>
          </a:xfrm>
          <a:prstGeom prst="straightConnector1">
            <a:avLst/>
          </a:prstGeom>
          <a:ln w="38100">
            <a:solidFill>
              <a:srgbClr val="1A5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96B0700D-7DBE-4091-9EAD-E70F25F2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4E14B-EA93-418A-AC6A-1A9B043954AA}" type="slidenum">
              <a:rPr lang="en-GB" smtClean="0"/>
              <a:t>16</a:t>
            </a:fld>
            <a:endParaRPr lang="en-GB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09052ED-C308-4200-95B4-40B01B212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525" y="1469111"/>
            <a:ext cx="967188" cy="967188"/>
          </a:xfrm>
          <a:prstGeom prst="rect">
            <a:avLst/>
          </a:prstGeom>
        </p:spPr>
      </p:pic>
      <p:cxnSp>
        <p:nvCxnSpPr>
          <p:cNvPr id="21" name="Conexão reta unidirecional 20">
            <a:extLst>
              <a:ext uri="{FF2B5EF4-FFF2-40B4-BE49-F238E27FC236}">
                <a16:creationId xmlns:a16="http://schemas.microsoft.com/office/drawing/2014/main" id="{478640C1-5A0E-4F61-BA91-666F99B3F201}"/>
              </a:ext>
            </a:extLst>
          </p:cNvPr>
          <p:cNvCxnSpPr>
            <a:cxnSpLocks/>
            <a:stCxn id="7" idx="3"/>
            <a:endCxn id="27" idx="1"/>
          </p:cNvCxnSpPr>
          <p:nvPr/>
        </p:nvCxnSpPr>
        <p:spPr>
          <a:xfrm flipV="1">
            <a:off x="5225713" y="1950988"/>
            <a:ext cx="1914450" cy="0"/>
          </a:xfrm>
          <a:prstGeom prst="straightConnector1">
            <a:avLst/>
          </a:prstGeom>
          <a:ln w="38100">
            <a:solidFill>
              <a:srgbClr val="1A5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B2882F3-4F38-4FCA-B002-9892034C56C8}"/>
              </a:ext>
            </a:extLst>
          </p:cNvPr>
          <p:cNvSpPr txBox="1"/>
          <p:nvPr/>
        </p:nvSpPr>
        <p:spPr>
          <a:xfrm>
            <a:off x="7140163" y="1440210"/>
            <a:ext cx="2569029" cy="1021556"/>
          </a:xfrm>
          <a:prstGeom prst="roundRect">
            <a:avLst/>
          </a:prstGeom>
          <a:solidFill>
            <a:srgbClr val="E1D5E7">
              <a:alpha val="57647"/>
            </a:srgbClr>
          </a:solidFill>
          <a:ln w="19050">
            <a:solidFill>
              <a:srgbClr val="9673A6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If the number of inliers ≥ 150, then RANSAC selects this model.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3377CE01-0C26-4E49-9C72-0BC3F7774DB0}"/>
              </a:ext>
            </a:extLst>
          </p:cNvPr>
          <p:cNvSpPr txBox="1"/>
          <p:nvPr/>
        </p:nvSpPr>
        <p:spPr>
          <a:xfrm>
            <a:off x="7140163" y="1045913"/>
            <a:ext cx="2569029" cy="408623"/>
          </a:xfrm>
          <a:prstGeom prst="roundRect">
            <a:avLst/>
          </a:prstGeom>
          <a:solidFill>
            <a:srgbClr val="4ECDC4">
              <a:alpha val="58039"/>
            </a:srgbClr>
          </a:solidFill>
          <a:ln w="19050">
            <a:solidFill>
              <a:srgbClr val="1A535C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Solution:</a:t>
            </a:r>
          </a:p>
        </p:txBody>
      </p:sp>
    </p:spTree>
    <p:extLst>
      <p:ext uri="{BB962C8B-B14F-4D97-AF65-F5344CB8AC3E}">
        <p14:creationId xmlns:p14="http://schemas.microsoft.com/office/powerpoint/2010/main" val="1855889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48FD138-A639-4975-9A25-00EAE777A2C5}"/>
              </a:ext>
            </a:extLst>
          </p:cNvPr>
          <p:cNvSpPr/>
          <p:nvPr/>
        </p:nvSpPr>
        <p:spPr>
          <a:xfrm>
            <a:off x="0" y="0"/>
            <a:ext cx="12192000" cy="538480"/>
          </a:xfrm>
          <a:prstGeom prst="rect">
            <a:avLst/>
          </a:prstGeom>
          <a:solidFill>
            <a:srgbClr val="4ECDC4"/>
          </a:solidFill>
          <a:ln>
            <a:solidFill>
              <a:srgbClr val="4ECD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>
                <a:solidFill>
                  <a:schemeClr val="tx1"/>
                </a:solidFill>
              </a:rPr>
              <a:t>Discussion | Task 2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E70EF1A-E122-4AB0-9CF3-7141D73597DA}"/>
              </a:ext>
            </a:extLst>
          </p:cNvPr>
          <p:cNvSpPr/>
          <p:nvPr/>
        </p:nvSpPr>
        <p:spPr>
          <a:xfrm>
            <a:off x="0" y="538480"/>
            <a:ext cx="12192000" cy="233680"/>
          </a:xfrm>
          <a:prstGeom prst="rect">
            <a:avLst/>
          </a:prstGeom>
          <a:solidFill>
            <a:srgbClr val="1A535C"/>
          </a:solidFill>
          <a:ln>
            <a:solidFill>
              <a:srgbClr val="1A5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40F2349-70BC-44B0-8A62-5D4D4F6899DA}"/>
              </a:ext>
            </a:extLst>
          </p:cNvPr>
          <p:cNvSpPr/>
          <p:nvPr/>
        </p:nvSpPr>
        <p:spPr>
          <a:xfrm>
            <a:off x="0" y="6451600"/>
            <a:ext cx="12192000" cy="396240"/>
          </a:xfrm>
          <a:prstGeom prst="rect">
            <a:avLst/>
          </a:prstGeom>
          <a:solidFill>
            <a:srgbClr val="1A535C"/>
          </a:solidFill>
          <a:ln>
            <a:solidFill>
              <a:srgbClr val="1A5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4E0CE6E6-F8AB-40E3-979A-C014AEB213E0}"/>
              </a:ext>
            </a:extLst>
          </p:cNvPr>
          <p:cNvSpPr txBox="1"/>
          <p:nvPr/>
        </p:nvSpPr>
        <p:spPr>
          <a:xfrm>
            <a:off x="5612913" y="4768444"/>
            <a:ext cx="3516085" cy="715089"/>
          </a:xfrm>
          <a:prstGeom prst="roundRect">
            <a:avLst/>
          </a:prstGeom>
          <a:solidFill>
            <a:srgbClr val="4ECDC4">
              <a:alpha val="58039"/>
            </a:srgbClr>
          </a:solidFill>
          <a:ln w="19050">
            <a:solidFill>
              <a:srgbClr val="1A535C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We tried to solve it, by finding the corners of the paper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B4BDB7DA-EAF4-41DF-9A09-18C30036FB4F}"/>
              </a:ext>
            </a:extLst>
          </p:cNvPr>
          <p:cNvSpPr/>
          <p:nvPr/>
        </p:nvSpPr>
        <p:spPr>
          <a:xfrm>
            <a:off x="1520015" y="4626449"/>
            <a:ext cx="7780102" cy="974785"/>
          </a:xfrm>
          <a:prstGeom prst="rect">
            <a:avLst/>
          </a:prstGeom>
          <a:noFill/>
          <a:ln w="57150">
            <a:solidFill>
              <a:srgbClr val="9673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F6DAD1CC-6C30-4422-AB74-870781D06A45}"/>
              </a:ext>
            </a:extLst>
          </p:cNvPr>
          <p:cNvSpPr txBox="1"/>
          <p:nvPr/>
        </p:nvSpPr>
        <p:spPr>
          <a:xfrm>
            <a:off x="91340" y="2203391"/>
            <a:ext cx="1742831" cy="510778"/>
          </a:xfrm>
          <a:prstGeom prst="roundRect">
            <a:avLst/>
          </a:prstGeom>
          <a:solidFill>
            <a:srgbClr val="4ECDC4">
              <a:alpha val="58039"/>
            </a:srgbClr>
          </a:solidFill>
          <a:ln w="19050">
            <a:solidFill>
              <a:srgbClr val="1A535C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/>
              <a:t>During Task 2, we faced 4 major problems: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C4ADA91B-7156-4B17-8168-0E2669A939EE}"/>
              </a:ext>
            </a:extLst>
          </p:cNvPr>
          <p:cNvSpPr txBox="1"/>
          <p:nvPr/>
        </p:nvSpPr>
        <p:spPr>
          <a:xfrm>
            <a:off x="1626225" y="3239446"/>
            <a:ext cx="2299004" cy="510778"/>
          </a:xfrm>
          <a:prstGeom prst="roundRect">
            <a:avLst/>
          </a:prstGeom>
          <a:solidFill>
            <a:srgbClr val="E1D5E7">
              <a:alpha val="57647"/>
            </a:srgbClr>
          </a:solidFill>
          <a:ln w="19050">
            <a:solidFill>
              <a:srgbClr val="9673A6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/>
              <a:t>SIFT algorithm couldn’t find enough matches in some frames.</a:t>
            </a:r>
          </a:p>
        </p:txBody>
      </p:sp>
      <p:cxnSp>
        <p:nvCxnSpPr>
          <p:cNvPr id="37" name="Conexão: Ângulo Reto 36">
            <a:extLst>
              <a:ext uri="{FF2B5EF4-FFF2-40B4-BE49-F238E27FC236}">
                <a16:creationId xmlns:a16="http://schemas.microsoft.com/office/drawing/2014/main" id="{6255B7A0-0570-4CD7-8304-821BB012A24D}"/>
              </a:ext>
            </a:extLst>
          </p:cNvPr>
          <p:cNvCxnSpPr>
            <a:cxnSpLocks/>
            <a:stCxn id="35" idx="2"/>
            <a:endCxn id="36" idx="1"/>
          </p:cNvCxnSpPr>
          <p:nvPr/>
        </p:nvCxnSpPr>
        <p:spPr>
          <a:xfrm rot="16200000" flipH="1">
            <a:off x="904157" y="2772767"/>
            <a:ext cx="780666" cy="663469"/>
          </a:xfrm>
          <a:prstGeom prst="bentConnector2">
            <a:avLst/>
          </a:prstGeom>
          <a:ln w="38100">
            <a:solidFill>
              <a:srgbClr val="1A5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B983CFFA-CAC5-4E24-8BA2-9CD369131D81}"/>
              </a:ext>
            </a:extLst>
          </p:cNvPr>
          <p:cNvSpPr txBox="1"/>
          <p:nvPr/>
        </p:nvSpPr>
        <p:spPr>
          <a:xfrm>
            <a:off x="1626225" y="4259335"/>
            <a:ext cx="2299004" cy="306467"/>
          </a:xfrm>
          <a:prstGeom prst="roundRect">
            <a:avLst/>
          </a:prstGeom>
          <a:solidFill>
            <a:srgbClr val="E1D5E7">
              <a:alpha val="57647"/>
            </a:srgbClr>
          </a:solidFill>
          <a:ln w="19050">
            <a:solidFill>
              <a:srgbClr val="9673A6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/>
              <a:t>The computational Time</a:t>
            </a:r>
          </a:p>
        </p:txBody>
      </p:sp>
      <p:cxnSp>
        <p:nvCxnSpPr>
          <p:cNvPr id="39" name="Conexão: Ângulo Reto 38">
            <a:extLst>
              <a:ext uri="{FF2B5EF4-FFF2-40B4-BE49-F238E27FC236}">
                <a16:creationId xmlns:a16="http://schemas.microsoft.com/office/drawing/2014/main" id="{17DA8601-6303-431F-86B7-D9E50A665E9B}"/>
              </a:ext>
            </a:extLst>
          </p:cNvPr>
          <p:cNvCxnSpPr>
            <a:cxnSpLocks/>
            <a:stCxn id="35" idx="2"/>
            <a:endCxn id="38" idx="1"/>
          </p:cNvCxnSpPr>
          <p:nvPr/>
        </p:nvCxnSpPr>
        <p:spPr>
          <a:xfrm rot="16200000" flipH="1">
            <a:off x="445290" y="3231634"/>
            <a:ext cx="1698400" cy="663469"/>
          </a:xfrm>
          <a:prstGeom prst="bentConnector2">
            <a:avLst/>
          </a:prstGeom>
          <a:ln w="38100">
            <a:solidFill>
              <a:srgbClr val="1A5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72B6E667-C3EB-470A-A886-E1F0E67CB868}"/>
              </a:ext>
            </a:extLst>
          </p:cNvPr>
          <p:cNvSpPr txBox="1"/>
          <p:nvPr/>
        </p:nvSpPr>
        <p:spPr>
          <a:xfrm>
            <a:off x="1626225" y="4972756"/>
            <a:ext cx="2299004" cy="306467"/>
          </a:xfrm>
          <a:prstGeom prst="roundRect">
            <a:avLst/>
          </a:prstGeom>
          <a:solidFill>
            <a:srgbClr val="E1D5E7">
              <a:alpha val="57647"/>
            </a:srgbClr>
          </a:solidFill>
          <a:ln w="19050">
            <a:solidFill>
              <a:srgbClr val="9673A6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/>
              <a:t>Some distortion in </a:t>
            </a:r>
            <a:r>
              <a:rPr lang="en-GB" sz="1200" err="1"/>
              <a:t>FewArucos</a:t>
            </a:r>
            <a:r>
              <a:rPr lang="en-GB" sz="1200"/>
              <a:t>.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969D0E14-ABC5-4B70-BF68-4A1A8013E414}"/>
              </a:ext>
            </a:extLst>
          </p:cNvPr>
          <p:cNvSpPr txBox="1"/>
          <p:nvPr/>
        </p:nvSpPr>
        <p:spPr>
          <a:xfrm>
            <a:off x="1626225" y="5680837"/>
            <a:ext cx="2299004" cy="306467"/>
          </a:xfrm>
          <a:prstGeom prst="roundRect">
            <a:avLst/>
          </a:prstGeom>
          <a:solidFill>
            <a:srgbClr val="E1D5E7">
              <a:alpha val="57647"/>
            </a:srgbClr>
          </a:solidFill>
          <a:ln w="19050">
            <a:solidFill>
              <a:srgbClr val="9673A6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/>
              <a:t>Problems in Google Glass.</a:t>
            </a:r>
          </a:p>
        </p:txBody>
      </p:sp>
      <p:cxnSp>
        <p:nvCxnSpPr>
          <p:cNvPr id="42" name="Conexão: Ângulo Reto 41">
            <a:extLst>
              <a:ext uri="{FF2B5EF4-FFF2-40B4-BE49-F238E27FC236}">
                <a16:creationId xmlns:a16="http://schemas.microsoft.com/office/drawing/2014/main" id="{C71F946F-4E57-40F2-BC64-90590E8448CF}"/>
              </a:ext>
            </a:extLst>
          </p:cNvPr>
          <p:cNvCxnSpPr>
            <a:cxnSpLocks/>
            <a:stCxn id="35" idx="2"/>
            <a:endCxn id="40" idx="1"/>
          </p:cNvCxnSpPr>
          <p:nvPr/>
        </p:nvCxnSpPr>
        <p:spPr>
          <a:xfrm rot="16200000" flipH="1">
            <a:off x="88580" y="3588344"/>
            <a:ext cx="2411821" cy="663469"/>
          </a:xfrm>
          <a:prstGeom prst="bentConnector2">
            <a:avLst/>
          </a:prstGeom>
          <a:ln w="38100">
            <a:solidFill>
              <a:srgbClr val="1A5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xão: Ângulo Reto 42">
            <a:extLst>
              <a:ext uri="{FF2B5EF4-FFF2-40B4-BE49-F238E27FC236}">
                <a16:creationId xmlns:a16="http://schemas.microsoft.com/office/drawing/2014/main" id="{A5EE5D93-4C1B-4871-8E7D-566DA21B8C36}"/>
              </a:ext>
            </a:extLst>
          </p:cNvPr>
          <p:cNvCxnSpPr>
            <a:cxnSpLocks/>
            <a:stCxn id="35" idx="2"/>
            <a:endCxn id="41" idx="1"/>
          </p:cNvCxnSpPr>
          <p:nvPr/>
        </p:nvCxnSpPr>
        <p:spPr>
          <a:xfrm rot="16200000" flipH="1">
            <a:off x="-265461" y="3942385"/>
            <a:ext cx="3119902" cy="663469"/>
          </a:xfrm>
          <a:prstGeom prst="bentConnector2">
            <a:avLst/>
          </a:prstGeom>
          <a:ln w="38100">
            <a:solidFill>
              <a:srgbClr val="1A5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xão reta unidirecional 43">
            <a:extLst>
              <a:ext uri="{FF2B5EF4-FFF2-40B4-BE49-F238E27FC236}">
                <a16:creationId xmlns:a16="http://schemas.microsoft.com/office/drawing/2014/main" id="{186CE656-6455-488D-AF14-08F8071F7053}"/>
              </a:ext>
            </a:extLst>
          </p:cNvPr>
          <p:cNvCxnSpPr>
            <a:cxnSpLocks/>
            <a:stCxn id="40" idx="3"/>
            <a:endCxn id="46" idx="1"/>
          </p:cNvCxnSpPr>
          <p:nvPr/>
        </p:nvCxnSpPr>
        <p:spPr>
          <a:xfrm flipV="1">
            <a:off x="3925229" y="5125989"/>
            <a:ext cx="1687684" cy="1"/>
          </a:xfrm>
          <a:prstGeom prst="straightConnector1">
            <a:avLst/>
          </a:prstGeom>
          <a:ln w="38100">
            <a:solidFill>
              <a:srgbClr val="1A5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m 15" descr="Uma imagem com texto&#10;&#10;Descrição gerada automaticamente">
            <a:extLst>
              <a:ext uri="{FF2B5EF4-FFF2-40B4-BE49-F238E27FC236}">
                <a16:creationId xmlns:a16="http://schemas.microsoft.com/office/drawing/2014/main" id="{4573EB50-3C17-452B-9F6D-779A7C5C3A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2" t="23085" r="4102" b="10104"/>
          <a:stretch/>
        </p:blipFill>
        <p:spPr>
          <a:xfrm>
            <a:off x="4610929" y="1002776"/>
            <a:ext cx="4999397" cy="3281473"/>
          </a:xfrm>
          <a:prstGeom prst="rect">
            <a:avLst/>
          </a:prstGeom>
        </p:spPr>
      </p:pic>
      <p:cxnSp>
        <p:nvCxnSpPr>
          <p:cNvPr id="19" name="Conexão reta unidirecional 18">
            <a:extLst>
              <a:ext uri="{FF2B5EF4-FFF2-40B4-BE49-F238E27FC236}">
                <a16:creationId xmlns:a16="http://schemas.microsoft.com/office/drawing/2014/main" id="{01D3973A-DDC8-4F9E-B650-B9762FF3B79A}"/>
              </a:ext>
            </a:extLst>
          </p:cNvPr>
          <p:cNvCxnSpPr>
            <a:cxnSpLocks/>
          </p:cNvCxnSpPr>
          <p:nvPr/>
        </p:nvCxnSpPr>
        <p:spPr>
          <a:xfrm>
            <a:off x="7895063" y="1371600"/>
            <a:ext cx="2286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49DA8C0F-AAAD-40AC-86D8-56C90A1D2B2D}"/>
              </a:ext>
            </a:extLst>
          </p:cNvPr>
          <p:cNvSpPr txBox="1"/>
          <p:nvPr/>
        </p:nvSpPr>
        <p:spPr>
          <a:xfrm>
            <a:off x="10756990" y="1164610"/>
            <a:ext cx="1505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Corner misidentified! </a:t>
            </a:r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0FE08BF8-DCB3-47CD-A337-09692F1E3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658" y="1125791"/>
            <a:ext cx="646332" cy="646332"/>
          </a:xfrm>
          <a:prstGeom prst="rect">
            <a:avLst/>
          </a:prstGeom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95CFF06E-07EA-439C-ADD5-F587B4500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4E14B-EA93-418A-AC6A-1A9B043954A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61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48FD138-A639-4975-9A25-00EAE777A2C5}"/>
              </a:ext>
            </a:extLst>
          </p:cNvPr>
          <p:cNvSpPr/>
          <p:nvPr/>
        </p:nvSpPr>
        <p:spPr>
          <a:xfrm>
            <a:off x="0" y="0"/>
            <a:ext cx="12192000" cy="538480"/>
          </a:xfrm>
          <a:prstGeom prst="rect">
            <a:avLst/>
          </a:prstGeom>
          <a:solidFill>
            <a:srgbClr val="4ECDC4"/>
          </a:solidFill>
          <a:ln>
            <a:solidFill>
              <a:srgbClr val="4ECD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>
                <a:solidFill>
                  <a:schemeClr val="tx1"/>
                </a:solidFill>
              </a:rPr>
              <a:t>Discussion | Task 2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E70EF1A-E122-4AB0-9CF3-7141D73597DA}"/>
              </a:ext>
            </a:extLst>
          </p:cNvPr>
          <p:cNvSpPr/>
          <p:nvPr/>
        </p:nvSpPr>
        <p:spPr>
          <a:xfrm>
            <a:off x="0" y="538480"/>
            <a:ext cx="12192000" cy="233680"/>
          </a:xfrm>
          <a:prstGeom prst="rect">
            <a:avLst/>
          </a:prstGeom>
          <a:solidFill>
            <a:srgbClr val="1A535C"/>
          </a:solidFill>
          <a:ln>
            <a:solidFill>
              <a:srgbClr val="1A5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40F2349-70BC-44B0-8A62-5D4D4F6899DA}"/>
              </a:ext>
            </a:extLst>
          </p:cNvPr>
          <p:cNvSpPr/>
          <p:nvPr/>
        </p:nvSpPr>
        <p:spPr>
          <a:xfrm>
            <a:off x="0" y="6451600"/>
            <a:ext cx="12192000" cy="396240"/>
          </a:xfrm>
          <a:prstGeom prst="rect">
            <a:avLst/>
          </a:prstGeom>
          <a:solidFill>
            <a:srgbClr val="1A535C"/>
          </a:solidFill>
          <a:ln>
            <a:solidFill>
              <a:srgbClr val="1A5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950B561-57FB-49C5-990E-4A46F2E253E8}"/>
              </a:ext>
            </a:extLst>
          </p:cNvPr>
          <p:cNvSpPr txBox="1"/>
          <p:nvPr/>
        </p:nvSpPr>
        <p:spPr>
          <a:xfrm>
            <a:off x="91340" y="2203391"/>
            <a:ext cx="1742831" cy="510778"/>
          </a:xfrm>
          <a:prstGeom prst="roundRect">
            <a:avLst/>
          </a:prstGeom>
          <a:solidFill>
            <a:srgbClr val="4ECDC4">
              <a:alpha val="58039"/>
            </a:srgbClr>
          </a:solidFill>
          <a:ln w="19050">
            <a:solidFill>
              <a:srgbClr val="1A535C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/>
              <a:t>During Task 2, we faced 4 major problems: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CB699E2-5D53-402C-852F-241111B401F7}"/>
              </a:ext>
            </a:extLst>
          </p:cNvPr>
          <p:cNvSpPr txBox="1"/>
          <p:nvPr/>
        </p:nvSpPr>
        <p:spPr>
          <a:xfrm>
            <a:off x="1626225" y="3239446"/>
            <a:ext cx="2299004" cy="510778"/>
          </a:xfrm>
          <a:prstGeom prst="roundRect">
            <a:avLst/>
          </a:prstGeom>
          <a:solidFill>
            <a:srgbClr val="E1D5E7">
              <a:alpha val="57647"/>
            </a:srgbClr>
          </a:solidFill>
          <a:ln w="19050">
            <a:solidFill>
              <a:srgbClr val="9673A6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/>
              <a:t>SIFT algorithm couldn’t find enough matches in some frames.</a:t>
            </a:r>
          </a:p>
        </p:txBody>
      </p:sp>
      <p:cxnSp>
        <p:nvCxnSpPr>
          <p:cNvPr id="18" name="Conexão: Ângulo Reto 17">
            <a:extLst>
              <a:ext uri="{FF2B5EF4-FFF2-40B4-BE49-F238E27FC236}">
                <a16:creationId xmlns:a16="http://schemas.microsoft.com/office/drawing/2014/main" id="{7B2540D6-2C91-498B-8D19-1BA2CC8F5D59}"/>
              </a:ext>
            </a:extLst>
          </p:cNvPr>
          <p:cNvCxnSpPr>
            <a:cxnSpLocks/>
          </p:cNvCxnSpPr>
          <p:nvPr/>
        </p:nvCxnSpPr>
        <p:spPr>
          <a:xfrm rot="16200000" flipH="1">
            <a:off x="904157" y="2772767"/>
            <a:ext cx="780666" cy="663469"/>
          </a:xfrm>
          <a:prstGeom prst="bentConnector2">
            <a:avLst/>
          </a:prstGeom>
          <a:ln w="38100">
            <a:solidFill>
              <a:srgbClr val="1A5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D62A0EF-5794-47CA-92DA-51AB6E0A47AE}"/>
              </a:ext>
            </a:extLst>
          </p:cNvPr>
          <p:cNvSpPr txBox="1"/>
          <p:nvPr/>
        </p:nvSpPr>
        <p:spPr>
          <a:xfrm>
            <a:off x="1626225" y="4259335"/>
            <a:ext cx="2299004" cy="306467"/>
          </a:xfrm>
          <a:prstGeom prst="roundRect">
            <a:avLst/>
          </a:prstGeom>
          <a:solidFill>
            <a:srgbClr val="E1D5E7">
              <a:alpha val="57647"/>
            </a:srgbClr>
          </a:solidFill>
          <a:ln w="19050">
            <a:solidFill>
              <a:srgbClr val="9673A6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/>
              <a:t>The computational Time</a:t>
            </a:r>
          </a:p>
        </p:txBody>
      </p:sp>
      <p:cxnSp>
        <p:nvCxnSpPr>
          <p:cNvPr id="22" name="Conexão: Ângulo Reto 21">
            <a:extLst>
              <a:ext uri="{FF2B5EF4-FFF2-40B4-BE49-F238E27FC236}">
                <a16:creationId xmlns:a16="http://schemas.microsoft.com/office/drawing/2014/main" id="{88ECF690-5ED9-429B-9CC0-5861265E3435}"/>
              </a:ext>
            </a:extLst>
          </p:cNvPr>
          <p:cNvCxnSpPr>
            <a:cxnSpLocks/>
            <a:stCxn id="10" idx="2"/>
            <a:endCxn id="21" idx="1"/>
          </p:cNvCxnSpPr>
          <p:nvPr/>
        </p:nvCxnSpPr>
        <p:spPr>
          <a:xfrm rot="16200000" flipH="1">
            <a:off x="445290" y="3231634"/>
            <a:ext cx="1698400" cy="663469"/>
          </a:xfrm>
          <a:prstGeom prst="bentConnector2">
            <a:avLst/>
          </a:prstGeom>
          <a:ln w="38100">
            <a:solidFill>
              <a:srgbClr val="1A5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80BEA13D-4A1C-409D-BA9C-32D239B52C5A}"/>
              </a:ext>
            </a:extLst>
          </p:cNvPr>
          <p:cNvSpPr txBox="1"/>
          <p:nvPr/>
        </p:nvSpPr>
        <p:spPr>
          <a:xfrm>
            <a:off x="1626225" y="4972756"/>
            <a:ext cx="2299004" cy="306467"/>
          </a:xfrm>
          <a:prstGeom prst="roundRect">
            <a:avLst/>
          </a:prstGeom>
          <a:solidFill>
            <a:srgbClr val="E1D5E7">
              <a:alpha val="57647"/>
            </a:srgbClr>
          </a:solidFill>
          <a:ln w="19050">
            <a:solidFill>
              <a:srgbClr val="9673A6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/>
              <a:t>Some distortion in </a:t>
            </a:r>
            <a:r>
              <a:rPr lang="en-GB" sz="1200" err="1"/>
              <a:t>FewArucos</a:t>
            </a:r>
            <a:r>
              <a:rPr lang="en-GB" sz="1200"/>
              <a:t>.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0A778C7B-4D01-43BC-B12D-9E9AF20D6028}"/>
              </a:ext>
            </a:extLst>
          </p:cNvPr>
          <p:cNvSpPr txBox="1"/>
          <p:nvPr/>
        </p:nvSpPr>
        <p:spPr>
          <a:xfrm>
            <a:off x="1626225" y="5680837"/>
            <a:ext cx="2299004" cy="306467"/>
          </a:xfrm>
          <a:prstGeom prst="roundRect">
            <a:avLst/>
          </a:prstGeom>
          <a:solidFill>
            <a:srgbClr val="E1D5E7">
              <a:alpha val="57647"/>
            </a:srgbClr>
          </a:solidFill>
          <a:ln w="19050">
            <a:solidFill>
              <a:srgbClr val="9673A6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/>
              <a:t>Problems in Google Glass.</a:t>
            </a:r>
          </a:p>
        </p:txBody>
      </p:sp>
      <p:cxnSp>
        <p:nvCxnSpPr>
          <p:cNvPr id="28" name="Conexão: Ângulo Reto 27">
            <a:extLst>
              <a:ext uri="{FF2B5EF4-FFF2-40B4-BE49-F238E27FC236}">
                <a16:creationId xmlns:a16="http://schemas.microsoft.com/office/drawing/2014/main" id="{D32B3689-9336-485E-ABFF-F728B26608E3}"/>
              </a:ext>
            </a:extLst>
          </p:cNvPr>
          <p:cNvCxnSpPr>
            <a:cxnSpLocks/>
            <a:stCxn id="10" idx="2"/>
            <a:endCxn id="26" idx="1"/>
          </p:cNvCxnSpPr>
          <p:nvPr/>
        </p:nvCxnSpPr>
        <p:spPr>
          <a:xfrm rot="16200000" flipH="1">
            <a:off x="88580" y="3588344"/>
            <a:ext cx="2411821" cy="663469"/>
          </a:xfrm>
          <a:prstGeom prst="bentConnector2">
            <a:avLst/>
          </a:prstGeom>
          <a:ln w="38100">
            <a:solidFill>
              <a:srgbClr val="1A5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xão: Ângulo Reto 30">
            <a:extLst>
              <a:ext uri="{FF2B5EF4-FFF2-40B4-BE49-F238E27FC236}">
                <a16:creationId xmlns:a16="http://schemas.microsoft.com/office/drawing/2014/main" id="{FE99BFBB-1339-4CC8-9B01-2333DE20E6C7}"/>
              </a:ext>
            </a:extLst>
          </p:cNvPr>
          <p:cNvCxnSpPr>
            <a:cxnSpLocks/>
            <a:stCxn id="10" idx="2"/>
            <a:endCxn id="27" idx="1"/>
          </p:cNvCxnSpPr>
          <p:nvPr/>
        </p:nvCxnSpPr>
        <p:spPr>
          <a:xfrm rot="16200000" flipH="1">
            <a:off x="-265461" y="3942385"/>
            <a:ext cx="3119902" cy="663469"/>
          </a:xfrm>
          <a:prstGeom prst="bentConnector2">
            <a:avLst/>
          </a:prstGeom>
          <a:ln w="38100">
            <a:solidFill>
              <a:srgbClr val="1A5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xão reta unidirecional 44">
            <a:extLst>
              <a:ext uri="{FF2B5EF4-FFF2-40B4-BE49-F238E27FC236}">
                <a16:creationId xmlns:a16="http://schemas.microsoft.com/office/drawing/2014/main" id="{899A0301-5ACE-4960-A8E6-E5CF92A6B9EB}"/>
              </a:ext>
            </a:extLst>
          </p:cNvPr>
          <p:cNvCxnSpPr>
            <a:cxnSpLocks/>
            <a:stCxn id="27" idx="3"/>
            <a:endCxn id="46" idx="1"/>
          </p:cNvCxnSpPr>
          <p:nvPr/>
        </p:nvCxnSpPr>
        <p:spPr>
          <a:xfrm>
            <a:off x="3925229" y="5834071"/>
            <a:ext cx="1687684" cy="2529"/>
          </a:xfrm>
          <a:prstGeom prst="straightConnector1">
            <a:avLst/>
          </a:prstGeom>
          <a:ln w="38100">
            <a:solidFill>
              <a:srgbClr val="1A5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4E0CE6E6-F8AB-40E3-979A-C014AEB213E0}"/>
              </a:ext>
            </a:extLst>
          </p:cNvPr>
          <p:cNvSpPr txBox="1"/>
          <p:nvPr/>
        </p:nvSpPr>
        <p:spPr>
          <a:xfrm>
            <a:off x="5612913" y="5479055"/>
            <a:ext cx="3516085" cy="715089"/>
          </a:xfrm>
          <a:prstGeom prst="roundRect">
            <a:avLst/>
          </a:prstGeom>
          <a:solidFill>
            <a:srgbClr val="4ECDC4">
              <a:alpha val="58039"/>
            </a:srgbClr>
          </a:solidFill>
          <a:ln w="19050">
            <a:solidFill>
              <a:srgbClr val="1A535C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We tried to solve it, by using denoise and a sharpening filter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B4BDB7DA-EAF4-41DF-9A09-18C30036FB4F}"/>
              </a:ext>
            </a:extLst>
          </p:cNvPr>
          <p:cNvSpPr/>
          <p:nvPr/>
        </p:nvSpPr>
        <p:spPr>
          <a:xfrm>
            <a:off x="1538868" y="5368397"/>
            <a:ext cx="7750098" cy="974785"/>
          </a:xfrm>
          <a:prstGeom prst="rect">
            <a:avLst/>
          </a:prstGeom>
          <a:noFill/>
          <a:ln w="57150">
            <a:solidFill>
              <a:srgbClr val="9673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Imagem 10" descr="Uma imagem com texto, interior&#10;&#10;Descrição gerada automaticamente">
            <a:extLst>
              <a:ext uri="{FF2B5EF4-FFF2-40B4-BE49-F238E27FC236}">
                <a16:creationId xmlns:a16="http://schemas.microsoft.com/office/drawing/2014/main" id="{105F398B-F567-4DF1-801F-0455D95F82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670"/>
          <a:stretch/>
        </p:blipFill>
        <p:spPr>
          <a:xfrm>
            <a:off x="4029308" y="899275"/>
            <a:ext cx="3736903" cy="3666527"/>
          </a:xfrm>
          <a:prstGeom prst="rect">
            <a:avLst/>
          </a:prstGeom>
        </p:spPr>
      </p:pic>
      <p:pic>
        <p:nvPicPr>
          <p:cNvPr id="13" name="Imagem 12" descr="Uma imagem com texto, interior&#10;&#10;Descrição gerada automaticamente">
            <a:extLst>
              <a:ext uri="{FF2B5EF4-FFF2-40B4-BE49-F238E27FC236}">
                <a16:creationId xmlns:a16="http://schemas.microsoft.com/office/drawing/2014/main" id="{822640AC-6A7A-4291-A49F-43ABF38724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65"/>
          <a:stretch/>
        </p:blipFill>
        <p:spPr>
          <a:xfrm>
            <a:off x="8271333" y="899275"/>
            <a:ext cx="3795919" cy="3666527"/>
          </a:xfrm>
          <a:prstGeom prst="rect">
            <a:avLst/>
          </a:prstGeom>
        </p:spPr>
      </p:pic>
      <p:sp>
        <p:nvSpPr>
          <p:cNvPr id="20" name="Seta: Circular 19">
            <a:extLst>
              <a:ext uri="{FF2B5EF4-FFF2-40B4-BE49-F238E27FC236}">
                <a16:creationId xmlns:a16="http://schemas.microsoft.com/office/drawing/2014/main" id="{14C9377E-1F3B-461B-96F3-BBBA85A72276}"/>
              </a:ext>
            </a:extLst>
          </p:cNvPr>
          <p:cNvSpPr/>
          <p:nvPr/>
        </p:nvSpPr>
        <p:spPr>
          <a:xfrm>
            <a:off x="7404410" y="1310640"/>
            <a:ext cx="1315844" cy="1142628"/>
          </a:xfrm>
          <a:prstGeom prst="circularArrow">
            <a:avLst/>
          </a:prstGeom>
          <a:solidFill>
            <a:srgbClr val="4ECDC4"/>
          </a:solidFill>
          <a:ln>
            <a:solidFill>
              <a:srgbClr val="1A5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AA6ED3D9-B13D-41EF-A2B2-327D6D90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4E14B-EA93-418A-AC6A-1A9B043954A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705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48FD138-A639-4975-9A25-00EAE777A2C5}"/>
              </a:ext>
            </a:extLst>
          </p:cNvPr>
          <p:cNvSpPr/>
          <p:nvPr/>
        </p:nvSpPr>
        <p:spPr>
          <a:xfrm>
            <a:off x="0" y="0"/>
            <a:ext cx="12192000" cy="538480"/>
          </a:xfrm>
          <a:prstGeom prst="rect">
            <a:avLst/>
          </a:prstGeom>
          <a:solidFill>
            <a:srgbClr val="4ECDC4"/>
          </a:solidFill>
          <a:ln>
            <a:solidFill>
              <a:srgbClr val="4ECD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>
                <a:solidFill>
                  <a:schemeClr val="tx1"/>
                </a:solidFill>
              </a:rPr>
              <a:t>Discussion | Task 4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E70EF1A-E122-4AB0-9CF3-7141D73597DA}"/>
              </a:ext>
            </a:extLst>
          </p:cNvPr>
          <p:cNvSpPr/>
          <p:nvPr/>
        </p:nvSpPr>
        <p:spPr>
          <a:xfrm>
            <a:off x="0" y="538480"/>
            <a:ext cx="12192000" cy="233680"/>
          </a:xfrm>
          <a:prstGeom prst="rect">
            <a:avLst/>
          </a:prstGeom>
          <a:solidFill>
            <a:srgbClr val="1A535C"/>
          </a:solidFill>
          <a:ln>
            <a:solidFill>
              <a:srgbClr val="1A5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40F2349-70BC-44B0-8A62-5D4D4F6899DA}"/>
              </a:ext>
            </a:extLst>
          </p:cNvPr>
          <p:cNvSpPr/>
          <p:nvPr/>
        </p:nvSpPr>
        <p:spPr>
          <a:xfrm>
            <a:off x="0" y="6451600"/>
            <a:ext cx="12192000" cy="396240"/>
          </a:xfrm>
          <a:prstGeom prst="rect">
            <a:avLst/>
          </a:prstGeom>
          <a:solidFill>
            <a:srgbClr val="1A535C"/>
          </a:solidFill>
          <a:ln>
            <a:solidFill>
              <a:srgbClr val="1A5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D4FA94A4-2786-4700-8D63-F669D18A4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57" y="3067237"/>
            <a:ext cx="2804756" cy="3252282"/>
          </a:xfrm>
          <a:prstGeom prst="rect">
            <a:avLst/>
          </a:prstGeom>
        </p:spPr>
      </p:pic>
      <p:pic>
        <p:nvPicPr>
          <p:cNvPr id="16" name="Imagem 15" descr="Uma imagem com texto&#10;&#10;Descrição gerada automaticamente">
            <a:extLst>
              <a:ext uri="{FF2B5EF4-FFF2-40B4-BE49-F238E27FC236}">
                <a16:creationId xmlns:a16="http://schemas.microsoft.com/office/drawing/2014/main" id="{6506EE8D-6EBB-4FE7-832D-BB666185B7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597" y="1655715"/>
            <a:ext cx="4022046" cy="4663804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AA3AB507-D32C-42D5-8920-2FD9DC903716}"/>
              </a:ext>
            </a:extLst>
          </p:cNvPr>
          <p:cNvSpPr/>
          <p:nvPr/>
        </p:nvSpPr>
        <p:spPr>
          <a:xfrm rot="5400000" flipV="1">
            <a:off x="418216" y="3610460"/>
            <a:ext cx="5611284" cy="0"/>
          </a:xfrm>
          <a:prstGeom prst="rect">
            <a:avLst/>
          </a:prstGeom>
          <a:noFill/>
          <a:ln w="57150">
            <a:solidFill>
              <a:srgbClr val="9673A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73AE0F74-6BBE-4703-8551-D62D94122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4E14B-EA93-418A-AC6A-1A9B043954AA}" type="slidenum">
              <a:rPr lang="en-GB" smtClean="0"/>
              <a:t>19</a:t>
            </a:fld>
            <a:endParaRPr lang="en-GB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6AB3C27-FD77-413B-A6CA-86414AD6FA91}"/>
              </a:ext>
            </a:extLst>
          </p:cNvPr>
          <p:cNvSpPr txBox="1"/>
          <p:nvPr/>
        </p:nvSpPr>
        <p:spPr>
          <a:xfrm>
            <a:off x="551606" y="902016"/>
            <a:ext cx="2166258" cy="408623"/>
          </a:xfrm>
          <a:prstGeom prst="roundRect">
            <a:avLst/>
          </a:prstGeom>
          <a:solidFill>
            <a:srgbClr val="4ECDC4">
              <a:alpha val="58039"/>
            </a:srgbClr>
          </a:solidFill>
          <a:ln w="19050">
            <a:solidFill>
              <a:srgbClr val="1A535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err="1"/>
              <a:t>Ulisboa</a:t>
            </a:r>
            <a:r>
              <a:rPr lang="en-GB"/>
              <a:t> 1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21CA6A2-BFB8-4919-BE26-3341143DA085}"/>
              </a:ext>
            </a:extLst>
          </p:cNvPr>
          <p:cNvSpPr txBox="1"/>
          <p:nvPr/>
        </p:nvSpPr>
        <p:spPr>
          <a:xfrm>
            <a:off x="3750971" y="902016"/>
            <a:ext cx="2166258" cy="408623"/>
          </a:xfrm>
          <a:prstGeom prst="roundRect">
            <a:avLst/>
          </a:prstGeom>
          <a:solidFill>
            <a:srgbClr val="4ECDC4">
              <a:alpha val="58039"/>
            </a:srgbClr>
          </a:solidFill>
          <a:ln w="19050">
            <a:solidFill>
              <a:srgbClr val="1A535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err="1"/>
              <a:t>Ulisboa</a:t>
            </a:r>
            <a:r>
              <a:rPr lang="en-GB"/>
              <a:t> 2</a:t>
            </a:r>
          </a:p>
        </p:txBody>
      </p:sp>
      <p:cxnSp>
        <p:nvCxnSpPr>
          <p:cNvPr id="14" name="Conexão reta unidirecional 13">
            <a:extLst>
              <a:ext uri="{FF2B5EF4-FFF2-40B4-BE49-F238E27FC236}">
                <a16:creationId xmlns:a16="http://schemas.microsoft.com/office/drawing/2014/main" id="{17B16D66-B49A-492F-9049-44B48A46DB05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>
            <a:off x="1634735" y="1310639"/>
            <a:ext cx="0" cy="735042"/>
          </a:xfrm>
          <a:prstGeom prst="straightConnector1">
            <a:avLst/>
          </a:prstGeom>
          <a:ln w="38100">
            <a:solidFill>
              <a:srgbClr val="1A5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4FC0203-BD5D-4C12-BAE8-F7919FD22417}"/>
              </a:ext>
            </a:extLst>
          </p:cNvPr>
          <p:cNvSpPr txBox="1"/>
          <p:nvPr/>
        </p:nvSpPr>
        <p:spPr>
          <a:xfrm>
            <a:off x="339335" y="2045681"/>
            <a:ext cx="2590800" cy="1021556"/>
          </a:xfrm>
          <a:prstGeom prst="roundRect">
            <a:avLst/>
          </a:prstGeom>
          <a:solidFill>
            <a:srgbClr val="E1D5E7">
              <a:alpha val="57647"/>
            </a:srgbClr>
          </a:solidFill>
          <a:ln w="19050">
            <a:solidFill>
              <a:srgbClr val="9673A6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Good results with just blend. Need to remove objects and the hand</a:t>
            </a:r>
          </a:p>
        </p:txBody>
      </p:sp>
      <p:cxnSp>
        <p:nvCxnSpPr>
          <p:cNvPr id="21" name="Conexão reta unidirecional 20">
            <a:extLst>
              <a:ext uri="{FF2B5EF4-FFF2-40B4-BE49-F238E27FC236}">
                <a16:creationId xmlns:a16="http://schemas.microsoft.com/office/drawing/2014/main" id="{91FEE943-C903-49E3-BD13-264CF14C5584}"/>
              </a:ext>
            </a:extLst>
          </p:cNvPr>
          <p:cNvCxnSpPr>
            <a:cxnSpLocks/>
            <a:stCxn id="12" idx="2"/>
            <a:endCxn id="22" idx="0"/>
          </p:cNvCxnSpPr>
          <p:nvPr/>
        </p:nvCxnSpPr>
        <p:spPr>
          <a:xfrm>
            <a:off x="4834100" y="1310639"/>
            <a:ext cx="4407" cy="735042"/>
          </a:xfrm>
          <a:prstGeom prst="straightConnector1">
            <a:avLst/>
          </a:prstGeom>
          <a:ln w="38100">
            <a:solidFill>
              <a:srgbClr val="1A5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D0B8C08-58A3-4007-9276-D9039F9D5643}"/>
              </a:ext>
            </a:extLst>
          </p:cNvPr>
          <p:cNvSpPr txBox="1"/>
          <p:nvPr/>
        </p:nvSpPr>
        <p:spPr>
          <a:xfrm>
            <a:off x="3543107" y="2045681"/>
            <a:ext cx="2590800" cy="1328023"/>
          </a:xfrm>
          <a:prstGeom prst="roundRect">
            <a:avLst/>
          </a:prstGeom>
          <a:solidFill>
            <a:srgbClr val="E1D5E7">
              <a:alpha val="57647"/>
            </a:srgbClr>
          </a:solidFill>
          <a:ln w="19050">
            <a:solidFill>
              <a:srgbClr val="9673A6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Bad results with just blend. Need to correct brightness and remove objects and the hand.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26E7CC5-C05F-41A1-BB3C-DD0EA86157D9}"/>
              </a:ext>
            </a:extLst>
          </p:cNvPr>
          <p:cNvSpPr txBox="1"/>
          <p:nvPr/>
        </p:nvSpPr>
        <p:spPr>
          <a:xfrm>
            <a:off x="4088852" y="4583430"/>
            <a:ext cx="3656755" cy="1634490"/>
          </a:xfrm>
          <a:prstGeom prst="roundRect">
            <a:avLst/>
          </a:prstGeom>
          <a:solidFill>
            <a:srgbClr val="E1D5E7">
              <a:alpha val="57647"/>
            </a:srgbClr>
          </a:solidFill>
          <a:ln w="19050">
            <a:solidFill>
              <a:srgbClr val="9673A6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Several tries: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Median filter to the h, s and v in a </a:t>
            </a:r>
            <a:r>
              <a:rPr lang="en-GB" err="1"/>
              <a:t>hsv</a:t>
            </a:r>
            <a:r>
              <a:rPr lang="en-GB"/>
              <a:t> image;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Threshold values for h, s and v;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Delete the common parts.</a:t>
            </a:r>
          </a:p>
        </p:txBody>
      </p:sp>
      <p:cxnSp>
        <p:nvCxnSpPr>
          <p:cNvPr id="37" name="Conexão: Ângulo Reto 36">
            <a:extLst>
              <a:ext uri="{FF2B5EF4-FFF2-40B4-BE49-F238E27FC236}">
                <a16:creationId xmlns:a16="http://schemas.microsoft.com/office/drawing/2014/main" id="{CFA517D6-8E0F-4C53-83C7-77F9868C2B12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73006" y="3439206"/>
            <a:ext cx="1209726" cy="1078723"/>
          </a:xfrm>
          <a:prstGeom prst="bentConnector3">
            <a:avLst>
              <a:gd name="adj1" fmla="val 50000"/>
            </a:avLst>
          </a:prstGeom>
          <a:ln w="38100">
            <a:solidFill>
              <a:srgbClr val="1A5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E62C10A7-0C1E-48D8-B9EE-022D319A1AFD}"/>
              </a:ext>
            </a:extLst>
          </p:cNvPr>
          <p:cNvSpPr txBox="1"/>
          <p:nvPr/>
        </p:nvSpPr>
        <p:spPr>
          <a:xfrm>
            <a:off x="3750972" y="902017"/>
            <a:ext cx="2166258" cy="408623"/>
          </a:xfrm>
          <a:prstGeom prst="roundRect">
            <a:avLst/>
          </a:prstGeom>
          <a:solidFill>
            <a:srgbClr val="4ECDC4">
              <a:alpha val="58039"/>
            </a:srgbClr>
          </a:solidFill>
          <a:ln w="19050">
            <a:solidFill>
              <a:srgbClr val="1A535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err="1"/>
              <a:t>Ulisboa</a:t>
            </a:r>
            <a:r>
              <a:rPr lang="en-GB"/>
              <a:t> 2</a:t>
            </a:r>
          </a:p>
        </p:txBody>
      </p:sp>
      <p:cxnSp>
        <p:nvCxnSpPr>
          <p:cNvPr id="50" name="Conexão reta unidirecional 49">
            <a:extLst>
              <a:ext uri="{FF2B5EF4-FFF2-40B4-BE49-F238E27FC236}">
                <a16:creationId xmlns:a16="http://schemas.microsoft.com/office/drawing/2014/main" id="{B1D63B53-3B78-4AC4-B90D-D692EDBC9E4A}"/>
              </a:ext>
            </a:extLst>
          </p:cNvPr>
          <p:cNvCxnSpPr>
            <a:cxnSpLocks/>
            <a:stCxn id="49" idx="2"/>
            <a:endCxn id="51" idx="0"/>
          </p:cNvCxnSpPr>
          <p:nvPr/>
        </p:nvCxnSpPr>
        <p:spPr>
          <a:xfrm>
            <a:off x="4834101" y="1310640"/>
            <a:ext cx="4407" cy="735042"/>
          </a:xfrm>
          <a:prstGeom prst="straightConnector1">
            <a:avLst/>
          </a:prstGeom>
          <a:ln w="38100">
            <a:solidFill>
              <a:srgbClr val="1A5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A0B4A638-18B6-4384-BF01-DF7CB3E51342}"/>
              </a:ext>
            </a:extLst>
          </p:cNvPr>
          <p:cNvSpPr txBox="1"/>
          <p:nvPr/>
        </p:nvSpPr>
        <p:spPr>
          <a:xfrm>
            <a:off x="3543108" y="2045682"/>
            <a:ext cx="2590800" cy="1328023"/>
          </a:xfrm>
          <a:prstGeom prst="roundRect">
            <a:avLst/>
          </a:prstGeom>
          <a:solidFill>
            <a:srgbClr val="E1D5E7">
              <a:alpha val="57647"/>
            </a:srgbClr>
          </a:solidFill>
          <a:ln w="19050">
            <a:solidFill>
              <a:srgbClr val="9673A6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Bad results with just blend. Need to correct brightness and remove objects and the hand.</a:t>
            </a:r>
          </a:p>
        </p:txBody>
      </p:sp>
    </p:spTree>
    <p:extLst>
      <p:ext uri="{BB962C8B-B14F-4D97-AF65-F5344CB8AC3E}">
        <p14:creationId xmlns:p14="http://schemas.microsoft.com/office/powerpoint/2010/main" val="2167593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48FD138-A639-4975-9A25-00EAE777A2C5}"/>
              </a:ext>
            </a:extLst>
          </p:cNvPr>
          <p:cNvSpPr/>
          <p:nvPr/>
        </p:nvSpPr>
        <p:spPr>
          <a:xfrm>
            <a:off x="0" y="0"/>
            <a:ext cx="12192000" cy="538480"/>
          </a:xfrm>
          <a:prstGeom prst="rect">
            <a:avLst/>
          </a:prstGeom>
          <a:solidFill>
            <a:srgbClr val="4ECDC4"/>
          </a:solidFill>
          <a:ln>
            <a:solidFill>
              <a:srgbClr val="4ECD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E70EF1A-E122-4AB0-9CF3-7141D73597DA}"/>
              </a:ext>
            </a:extLst>
          </p:cNvPr>
          <p:cNvSpPr/>
          <p:nvPr/>
        </p:nvSpPr>
        <p:spPr>
          <a:xfrm>
            <a:off x="0" y="538480"/>
            <a:ext cx="12192000" cy="233680"/>
          </a:xfrm>
          <a:prstGeom prst="rect">
            <a:avLst/>
          </a:prstGeom>
          <a:solidFill>
            <a:srgbClr val="1A535C"/>
          </a:solidFill>
          <a:ln>
            <a:solidFill>
              <a:srgbClr val="1A5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40F2349-70BC-44B0-8A62-5D4D4F6899DA}"/>
              </a:ext>
            </a:extLst>
          </p:cNvPr>
          <p:cNvSpPr/>
          <p:nvPr/>
        </p:nvSpPr>
        <p:spPr>
          <a:xfrm>
            <a:off x="0" y="6451600"/>
            <a:ext cx="12192000" cy="396240"/>
          </a:xfrm>
          <a:prstGeom prst="rect">
            <a:avLst/>
          </a:prstGeom>
          <a:solidFill>
            <a:srgbClr val="1A535C"/>
          </a:solidFill>
          <a:ln>
            <a:solidFill>
              <a:srgbClr val="1A5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D4615237-1E9C-4E41-B3E7-D43EB74ED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4E14B-EA93-418A-AC6A-1A9B043954AA}" type="slidenum">
              <a:rPr lang="en-GB" smtClean="0"/>
              <a:t>2</a:t>
            </a:fld>
            <a:endParaRPr lang="en-GB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4D4630F-ECD3-4CA1-BF8D-7E6F21E70C54}"/>
              </a:ext>
            </a:extLst>
          </p:cNvPr>
          <p:cNvSpPr/>
          <p:nvPr/>
        </p:nvSpPr>
        <p:spPr>
          <a:xfrm>
            <a:off x="-5751" y="8626"/>
            <a:ext cx="12192000" cy="538480"/>
          </a:xfrm>
          <a:prstGeom prst="rect">
            <a:avLst/>
          </a:prstGeom>
          <a:solidFill>
            <a:srgbClr val="4ECDC4"/>
          </a:solidFill>
          <a:ln>
            <a:solidFill>
              <a:srgbClr val="4ECD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400">
                <a:solidFill>
                  <a:schemeClr val="tx1"/>
                </a:solidFill>
              </a:rPr>
              <a:t>The Pitch| A Brief Summary</a:t>
            </a:r>
            <a:endParaRPr lang="en-GB" sz="2400">
              <a:solidFill>
                <a:schemeClr val="tx1"/>
              </a:solidFill>
              <a:cs typeface="Calibri"/>
            </a:endParaRPr>
          </a:p>
        </p:txBody>
      </p:sp>
      <p:pic>
        <p:nvPicPr>
          <p:cNvPr id="7" name="Imagem 8">
            <a:extLst>
              <a:ext uri="{FF2B5EF4-FFF2-40B4-BE49-F238E27FC236}">
                <a16:creationId xmlns:a16="http://schemas.microsoft.com/office/drawing/2014/main" id="{E850A368-DDCF-46D9-A889-F29A71D94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231" y="963847"/>
            <a:ext cx="9184255" cy="520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55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48FD138-A639-4975-9A25-00EAE777A2C5}"/>
              </a:ext>
            </a:extLst>
          </p:cNvPr>
          <p:cNvSpPr/>
          <p:nvPr/>
        </p:nvSpPr>
        <p:spPr>
          <a:xfrm>
            <a:off x="0" y="0"/>
            <a:ext cx="12192000" cy="538480"/>
          </a:xfrm>
          <a:prstGeom prst="rect">
            <a:avLst/>
          </a:prstGeom>
          <a:solidFill>
            <a:srgbClr val="4ECDC4"/>
          </a:solidFill>
          <a:ln>
            <a:solidFill>
              <a:srgbClr val="4ECD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>
                <a:solidFill>
                  <a:schemeClr val="tx1"/>
                </a:solidFill>
              </a:rPr>
              <a:t>Discussion | Task 4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E70EF1A-E122-4AB0-9CF3-7141D73597DA}"/>
              </a:ext>
            </a:extLst>
          </p:cNvPr>
          <p:cNvSpPr/>
          <p:nvPr/>
        </p:nvSpPr>
        <p:spPr>
          <a:xfrm>
            <a:off x="0" y="538480"/>
            <a:ext cx="12192000" cy="233680"/>
          </a:xfrm>
          <a:prstGeom prst="rect">
            <a:avLst/>
          </a:prstGeom>
          <a:solidFill>
            <a:srgbClr val="1A535C"/>
          </a:solidFill>
          <a:ln>
            <a:solidFill>
              <a:srgbClr val="1A5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40F2349-70BC-44B0-8A62-5D4D4F6899DA}"/>
              </a:ext>
            </a:extLst>
          </p:cNvPr>
          <p:cNvSpPr/>
          <p:nvPr/>
        </p:nvSpPr>
        <p:spPr>
          <a:xfrm>
            <a:off x="0" y="6451600"/>
            <a:ext cx="12192000" cy="396240"/>
          </a:xfrm>
          <a:prstGeom prst="rect">
            <a:avLst/>
          </a:prstGeom>
          <a:solidFill>
            <a:srgbClr val="1A535C"/>
          </a:solidFill>
          <a:ln>
            <a:solidFill>
              <a:srgbClr val="1A5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D4FA94A4-2786-4700-8D63-F669D18A4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57" y="3067237"/>
            <a:ext cx="2804756" cy="3252282"/>
          </a:xfrm>
          <a:prstGeom prst="rect">
            <a:avLst/>
          </a:prstGeom>
        </p:spPr>
      </p:pic>
      <p:pic>
        <p:nvPicPr>
          <p:cNvPr id="8" name="Imagem 7" descr="Uma imagem com texto, edifício, exterior, símbolo&#10;&#10;Descrição gerada automaticamente">
            <a:extLst>
              <a:ext uri="{FF2B5EF4-FFF2-40B4-BE49-F238E27FC236}">
                <a16:creationId xmlns:a16="http://schemas.microsoft.com/office/drawing/2014/main" id="{D034382A-4A4C-4BA3-8A14-3038FCDAA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274" y="3067237"/>
            <a:ext cx="2804756" cy="3252282"/>
          </a:xfrm>
          <a:prstGeom prst="rect">
            <a:avLst/>
          </a:prstGeom>
        </p:spPr>
      </p:pic>
      <p:pic>
        <p:nvPicPr>
          <p:cNvPr id="13" name="Imagem 12" descr="Uma imagem com texto, antigo, pedra&#10;&#10;Descrição gerada automaticamente">
            <a:extLst>
              <a:ext uri="{FF2B5EF4-FFF2-40B4-BE49-F238E27FC236}">
                <a16:creationId xmlns:a16="http://schemas.microsoft.com/office/drawing/2014/main" id="{AA10A98F-3DE9-4F9A-8544-71D5EA9EE8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386" y="3067237"/>
            <a:ext cx="2804756" cy="3252283"/>
          </a:xfrm>
          <a:prstGeom prst="rect">
            <a:avLst/>
          </a:prstGeom>
        </p:spPr>
      </p:pic>
      <p:pic>
        <p:nvPicPr>
          <p:cNvPr id="16" name="Imagem 15" descr="Uma imagem com texto&#10;&#10;Descrição gerada automaticamente">
            <a:extLst>
              <a:ext uri="{FF2B5EF4-FFF2-40B4-BE49-F238E27FC236}">
                <a16:creationId xmlns:a16="http://schemas.microsoft.com/office/drawing/2014/main" id="{6506EE8D-6EBB-4FE7-832D-BB666185B7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269" y="3067236"/>
            <a:ext cx="2804756" cy="3252283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AA3AB507-D32C-42D5-8920-2FD9DC903716}"/>
              </a:ext>
            </a:extLst>
          </p:cNvPr>
          <p:cNvSpPr/>
          <p:nvPr/>
        </p:nvSpPr>
        <p:spPr>
          <a:xfrm rot="5400000" flipV="1">
            <a:off x="3302931" y="3610460"/>
            <a:ext cx="5611284" cy="0"/>
          </a:xfrm>
          <a:prstGeom prst="rect">
            <a:avLst/>
          </a:prstGeom>
          <a:noFill/>
          <a:ln w="57150">
            <a:solidFill>
              <a:srgbClr val="9673A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C6D1EA6B-23A2-48FD-8E23-C3D0034F0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4E14B-EA93-418A-AC6A-1A9B043954AA}" type="slidenum">
              <a:rPr lang="en-GB" smtClean="0"/>
              <a:t>20</a:t>
            </a:fld>
            <a:endParaRPr lang="en-GB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35F4EB7-17C5-47B0-B4CC-71818B8D04E1}"/>
              </a:ext>
            </a:extLst>
          </p:cNvPr>
          <p:cNvSpPr txBox="1"/>
          <p:nvPr/>
        </p:nvSpPr>
        <p:spPr>
          <a:xfrm>
            <a:off x="566457" y="1265242"/>
            <a:ext cx="2166258" cy="408623"/>
          </a:xfrm>
          <a:prstGeom prst="roundRect">
            <a:avLst/>
          </a:prstGeom>
          <a:solidFill>
            <a:srgbClr val="4ECDC4">
              <a:alpha val="58039"/>
            </a:srgbClr>
          </a:solidFill>
          <a:ln w="19050">
            <a:solidFill>
              <a:srgbClr val="1A535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err="1"/>
              <a:t>Ulisboa</a:t>
            </a:r>
            <a:r>
              <a:rPr lang="en-GB"/>
              <a:t> 1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4756A3E-0C8D-440C-9553-3B9E67F2DA84}"/>
              </a:ext>
            </a:extLst>
          </p:cNvPr>
          <p:cNvSpPr txBox="1"/>
          <p:nvPr/>
        </p:nvSpPr>
        <p:spPr>
          <a:xfrm>
            <a:off x="4819398" y="805544"/>
            <a:ext cx="2738792" cy="1328023"/>
          </a:xfrm>
          <a:prstGeom prst="roundRect">
            <a:avLst/>
          </a:prstGeom>
          <a:solidFill>
            <a:srgbClr val="E1D5E7"/>
          </a:solidFill>
          <a:ln w="19050">
            <a:solidFill>
              <a:srgbClr val="9673A6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Solution: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Histogram equalizer;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Median filter over time for 20 frames.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69FBC13-CC1B-47BD-90D9-CE7109B64269}"/>
              </a:ext>
            </a:extLst>
          </p:cNvPr>
          <p:cNvSpPr txBox="1"/>
          <p:nvPr/>
        </p:nvSpPr>
        <p:spPr>
          <a:xfrm>
            <a:off x="9278386" y="1265243"/>
            <a:ext cx="2166258" cy="408623"/>
          </a:xfrm>
          <a:prstGeom prst="roundRect">
            <a:avLst/>
          </a:prstGeom>
          <a:solidFill>
            <a:srgbClr val="4ECDC4">
              <a:alpha val="58039"/>
            </a:srgbClr>
          </a:solidFill>
          <a:ln w="19050">
            <a:solidFill>
              <a:srgbClr val="1A535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err="1"/>
              <a:t>Ulisboa</a:t>
            </a:r>
            <a:r>
              <a:rPr lang="en-GB"/>
              <a:t> 2</a:t>
            </a:r>
          </a:p>
        </p:txBody>
      </p:sp>
      <p:cxnSp>
        <p:nvCxnSpPr>
          <p:cNvPr id="27" name="Conexão reta unidirecional 26">
            <a:extLst>
              <a:ext uri="{FF2B5EF4-FFF2-40B4-BE49-F238E27FC236}">
                <a16:creationId xmlns:a16="http://schemas.microsoft.com/office/drawing/2014/main" id="{FC2FCF75-6052-44D4-8BD4-CDDC670CC57B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>
            <a:off x="2732715" y="1469554"/>
            <a:ext cx="2086683" cy="2"/>
          </a:xfrm>
          <a:prstGeom prst="straightConnector1">
            <a:avLst/>
          </a:prstGeom>
          <a:ln w="38100">
            <a:solidFill>
              <a:srgbClr val="1A5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xão reta unidirecional 29">
            <a:extLst>
              <a:ext uri="{FF2B5EF4-FFF2-40B4-BE49-F238E27FC236}">
                <a16:creationId xmlns:a16="http://schemas.microsoft.com/office/drawing/2014/main" id="{80A3573D-C4D7-4E5A-A07A-33610A715897}"/>
              </a:ext>
            </a:extLst>
          </p:cNvPr>
          <p:cNvCxnSpPr>
            <a:cxnSpLocks/>
            <a:stCxn id="17" idx="1"/>
            <a:endCxn id="15" idx="3"/>
          </p:cNvCxnSpPr>
          <p:nvPr/>
        </p:nvCxnSpPr>
        <p:spPr>
          <a:xfrm flipH="1">
            <a:off x="7558190" y="1469555"/>
            <a:ext cx="1720196" cy="1"/>
          </a:xfrm>
          <a:prstGeom prst="straightConnector1">
            <a:avLst/>
          </a:prstGeom>
          <a:ln w="38100">
            <a:solidFill>
              <a:srgbClr val="1A5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56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48FD138-A639-4975-9A25-00EAE777A2C5}"/>
              </a:ext>
            </a:extLst>
          </p:cNvPr>
          <p:cNvSpPr/>
          <p:nvPr/>
        </p:nvSpPr>
        <p:spPr>
          <a:xfrm>
            <a:off x="0" y="0"/>
            <a:ext cx="12192000" cy="538480"/>
          </a:xfrm>
          <a:prstGeom prst="rect">
            <a:avLst/>
          </a:prstGeom>
          <a:solidFill>
            <a:srgbClr val="4ECDC4"/>
          </a:solidFill>
          <a:ln>
            <a:solidFill>
              <a:srgbClr val="4ECD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>
                <a:solidFill>
                  <a:schemeClr val="tx1"/>
                </a:solidFill>
              </a:rPr>
              <a:t>Discussion | Task 4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E70EF1A-E122-4AB0-9CF3-7141D73597DA}"/>
              </a:ext>
            </a:extLst>
          </p:cNvPr>
          <p:cNvSpPr/>
          <p:nvPr/>
        </p:nvSpPr>
        <p:spPr>
          <a:xfrm>
            <a:off x="0" y="538480"/>
            <a:ext cx="12192000" cy="233680"/>
          </a:xfrm>
          <a:prstGeom prst="rect">
            <a:avLst/>
          </a:prstGeom>
          <a:solidFill>
            <a:srgbClr val="1A535C"/>
          </a:solidFill>
          <a:ln>
            <a:solidFill>
              <a:srgbClr val="1A5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40F2349-70BC-44B0-8A62-5D4D4F6899DA}"/>
              </a:ext>
            </a:extLst>
          </p:cNvPr>
          <p:cNvSpPr/>
          <p:nvPr/>
        </p:nvSpPr>
        <p:spPr>
          <a:xfrm>
            <a:off x="0" y="6451600"/>
            <a:ext cx="12192000" cy="396240"/>
          </a:xfrm>
          <a:prstGeom prst="rect">
            <a:avLst/>
          </a:prstGeom>
          <a:solidFill>
            <a:srgbClr val="1A535C"/>
          </a:solidFill>
          <a:ln>
            <a:solidFill>
              <a:srgbClr val="1A5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D4FA94A4-2786-4700-8D63-F669D18A4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57" y="3067237"/>
            <a:ext cx="2804756" cy="3252282"/>
          </a:xfrm>
          <a:prstGeom prst="rect">
            <a:avLst/>
          </a:prstGeom>
        </p:spPr>
      </p:pic>
      <p:pic>
        <p:nvPicPr>
          <p:cNvPr id="8" name="Imagem 7" descr="Uma imagem com texto, edifício, exterior, símbolo&#10;&#10;Descrição gerada automaticamente">
            <a:extLst>
              <a:ext uri="{FF2B5EF4-FFF2-40B4-BE49-F238E27FC236}">
                <a16:creationId xmlns:a16="http://schemas.microsoft.com/office/drawing/2014/main" id="{D034382A-4A4C-4BA3-8A14-3038FCDAA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274" y="3067237"/>
            <a:ext cx="2804756" cy="3252282"/>
          </a:xfrm>
          <a:prstGeom prst="rect">
            <a:avLst/>
          </a:prstGeom>
        </p:spPr>
      </p:pic>
      <p:pic>
        <p:nvPicPr>
          <p:cNvPr id="13" name="Imagem 12" descr="Uma imagem com texto, antigo, pedra&#10;&#10;Descrição gerada automaticamente">
            <a:extLst>
              <a:ext uri="{FF2B5EF4-FFF2-40B4-BE49-F238E27FC236}">
                <a16:creationId xmlns:a16="http://schemas.microsoft.com/office/drawing/2014/main" id="{AA10A98F-3DE9-4F9A-8544-71D5EA9EE8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386" y="3067237"/>
            <a:ext cx="2804756" cy="3252283"/>
          </a:xfrm>
          <a:prstGeom prst="rect">
            <a:avLst/>
          </a:prstGeom>
        </p:spPr>
      </p:pic>
      <p:pic>
        <p:nvPicPr>
          <p:cNvPr id="16" name="Imagem 15" descr="Uma imagem com texto&#10;&#10;Descrição gerada automaticamente">
            <a:extLst>
              <a:ext uri="{FF2B5EF4-FFF2-40B4-BE49-F238E27FC236}">
                <a16:creationId xmlns:a16="http://schemas.microsoft.com/office/drawing/2014/main" id="{6506EE8D-6EBB-4FE7-832D-BB666185B7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269" y="3067236"/>
            <a:ext cx="2804756" cy="3252283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AA3AB507-D32C-42D5-8920-2FD9DC903716}"/>
              </a:ext>
            </a:extLst>
          </p:cNvPr>
          <p:cNvSpPr/>
          <p:nvPr/>
        </p:nvSpPr>
        <p:spPr>
          <a:xfrm rot="5400000" flipV="1">
            <a:off x="3302931" y="3610460"/>
            <a:ext cx="5611284" cy="0"/>
          </a:xfrm>
          <a:prstGeom prst="rect">
            <a:avLst/>
          </a:prstGeom>
          <a:noFill/>
          <a:ln w="57150">
            <a:solidFill>
              <a:srgbClr val="9673A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C6D1EA6B-23A2-48FD-8E23-C3D0034F0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4E14B-EA93-418A-AC6A-1A9B043954AA}" type="slidenum">
              <a:rPr lang="en-GB" smtClean="0"/>
              <a:t>21</a:t>
            </a:fld>
            <a:endParaRPr lang="en-GB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35F4EB7-17C5-47B0-B4CC-71818B8D04E1}"/>
              </a:ext>
            </a:extLst>
          </p:cNvPr>
          <p:cNvSpPr txBox="1"/>
          <p:nvPr/>
        </p:nvSpPr>
        <p:spPr>
          <a:xfrm>
            <a:off x="551606" y="902016"/>
            <a:ext cx="2166258" cy="408623"/>
          </a:xfrm>
          <a:prstGeom prst="roundRect">
            <a:avLst/>
          </a:prstGeom>
          <a:solidFill>
            <a:srgbClr val="4ECDC4">
              <a:alpha val="58039"/>
            </a:srgbClr>
          </a:solidFill>
          <a:ln w="19050">
            <a:solidFill>
              <a:srgbClr val="1A535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err="1"/>
              <a:t>Ulisboa</a:t>
            </a:r>
            <a:r>
              <a:rPr lang="en-GB"/>
              <a:t> 1</a:t>
            </a:r>
          </a:p>
        </p:txBody>
      </p: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80341A72-461B-49A5-8BAE-6390A319882D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>
            <a:off x="1634735" y="1310639"/>
            <a:ext cx="0" cy="735042"/>
          </a:xfrm>
          <a:prstGeom prst="straightConnector1">
            <a:avLst/>
          </a:prstGeom>
          <a:ln w="38100">
            <a:solidFill>
              <a:srgbClr val="1A5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F84E623-826A-4A9C-96C3-231A880F497C}"/>
              </a:ext>
            </a:extLst>
          </p:cNvPr>
          <p:cNvSpPr txBox="1"/>
          <p:nvPr/>
        </p:nvSpPr>
        <p:spPr>
          <a:xfrm>
            <a:off x="339335" y="2045681"/>
            <a:ext cx="2590800" cy="1021556"/>
          </a:xfrm>
          <a:prstGeom prst="roundRect">
            <a:avLst/>
          </a:prstGeom>
          <a:solidFill>
            <a:srgbClr val="E1D5E7">
              <a:alpha val="57647"/>
            </a:srgbClr>
          </a:solidFill>
          <a:ln w="19050">
            <a:solidFill>
              <a:srgbClr val="9673A6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Good results with just blend. Need to remove objects and the hand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4756A3E-0C8D-440C-9553-3B9E67F2DA84}"/>
              </a:ext>
            </a:extLst>
          </p:cNvPr>
          <p:cNvSpPr txBox="1"/>
          <p:nvPr/>
        </p:nvSpPr>
        <p:spPr>
          <a:xfrm>
            <a:off x="4732312" y="1731555"/>
            <a:ext cx="2738792" cy="1328023"/>
          </a:xfrm>
          <a:prstGeom prst="roundRect">
            <a:avLst/>
          </a:prstGeom>
          <a:solidFill>
            <a:srgbClr val="E1D5E7"/>
          </a:solidFill>
          <a:ln w="19050">
            <a:solidFill>
              <a:srgbClr val="9673A6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Solution: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Histogram equalizer;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Median filter over time for 20 frames.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69FBC13-CC1B-47BD-90D9-CE7109B64269}"/>
              </a:ext>
            </a:extLst>
          </p:cNvPr>
          <p:cNvSpPr txBox="1"/>
          <p:nvPr/>
        </p:nvSpPr>
        <p:spPr>
          <a:xfrm>
            <a:off x="9286071" y="908096"/>
            <a:ext cx="2166258" cy="408623"/>
          </a:xfrm>
          <a:prstGeom prst="roundRect">
            <a:avLst/>
          </a:prstGeom>
          <a:solidFill>
            <a:srgbClr val="4ECDC4">
              <a:alpha val="58039"/>
            </a:srgbClr>
          </a:solidFill>
          <a:ln w="19050">
            <a:solidFill>
              <a:srgbClr val="1A535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err="1"/>
              <a:t>Ulisboa</a:t>
            </a:r>
            <a:r>
              <a:rPr lang="en-GB"/>
              <a:t> 2</a:t>
            </a:r>
          </a:p>
        </p:txBody>
      </p:sp>
      <p:cxnSp>
        <p:nvCxnSpPr>
          <p:cNvPr id="18" name="Conexão reta unidirecional 17">
            <a:extLst>
              <a:ext uri="{FF2B5EF4-FFF2-40B4-BE49-F238E27FC236}">
                <a16:creationId xmlns:a16="http://schemas.microsoft.com/office/drawing/2014/main" id="{4D5BB004-A5C1-4772-90FC-E64D4E04E72D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>
            <a:off x="10369200" y="1316719"/>
            <a:ext cx="1" cy="715202"/>
          </a:xfrm>
          <a:prstGeom prst="straightConnector1">
            <a:avLst/>
          </a:prstGeom>
          <a:ln w="38100">
            <a:solidFill>
              <a:srgbClr val="1A5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7ACA5CF-2783-485F-BDE1-39F29E033AE6}"/>
              </a:ext>
            </a:extLst>
          </p:cNvPr>
          <p:cNvSpPr txBox="1"/>
          <p:nvPr/>
        </p:nvSpPr>
        <p:spPr>
          <a:xfrm>
            <a:off x="8675533" y="2031921"/>
            <a:ext cx="3387335" cy="1021556"/>
          </a:xfrm>
          <a:prstGeom prst="roundRect">
            <a:avLst/>
          </a:prstGeom>
          <a:solidFill>
            <a:srgbClr val="E1D5E7">
              <a:alpha val="57647"/>
            </a:srgbClr>
          </a:solidFill>
          <a:ln w="19050">
            <a:solidFill>
              <a:srgbClr val="9673A6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Bad results with just blend. Need to correct brightness and remove objects and the hand.</a:t>
            </a:r>
          </a:p>
        </p:txBody>
      </p:sp>
      <p:cxnSp>
        <p:nvCxnSpPr>
          <p:cNvPr id="27" name="Conexão reta unidirecional 26">
            <a:extLst>
              <a:ext uri="{FF2B5EF4-FFF2-40B4-BE49-F238E27FC236}">
                <a16:creationId xmlns:a16="http://schemas.microsoft.com/office/drawing/2014/main" id="{FC2FCF75-6052-44D4-8BD4-CDDC670CC57B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2930135" y="2395567"/>
            <a:ext cx="1802177" cy="160892"/>
          </a:xfrm>
          <a:prstGeom prst="straightConnector1">
            <a:avLst/>
          </a:prstGeom>
          <a:ln w="38100">
            <a:solidFill>
              <a:srgbClr val="1A5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xão reta unidirecional 29">
            <a:extLst>
              <a:ext uri="{FF2B5EF4-FFF2-40B4-BE49-F238E27FC236}">
                <a16:creationId xmlns:a16="http://schemas.microsoft.com/office/drawing/2014/main" id="{80A3573D-C4D7-4E5A-A07A-33610A715897}"/>
              </a:ext>
            </a:extLst>
          </p:cNvPr>
          <p:cNvCxnSpPr>
            <a:cxnSpLocks/>
            <a:stCxn id="19" idx="1"/>
            <a:endCxn id="15" idx="3"/>
          </p:cNvCxnSpPr>
          <p:nvPr/>
        </p:nvCxnSpPr>
        <p:spPr>
          <a:xfrm flipH="1" flipV="1">
            <a:off x="7471104" y="2395567"/>
            <a:ext cx="1204429" cy="147132"/>
          </a:xfrm>
          <a:prstGeom prst="straightConnector1">
            <a:avLst/>
          </a:prstGeom>
          <a:ln w="38100">
            <a:solidFill>
              <a:srgbClr val="1A5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20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48FD138-A639-4975-9A25-00EAE777A2C5}"/>
              </a:ext>
            </a:extLst>
          </p:cNvPr>
          <p:cNvSpPr/>
          <p:nvPr/>
        </p:nvSpPr>
        <p:spPr>
          <a:xfrm>
            <a:off x="0" y="0"/>
            <a:ext cx="12192000" cy="538480"/>
          </a:xfrm>
          <a:prstGeom prst="rect">
            <a:avLst/>
          </a:prstGeom>
          <a:solidFill>
            <a:srgbClr val="4ECDC4"/>
          </a:solidFill>
          <a:ln>
            <a:solidFill>
              <a:srgbClr val="4ECD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>
                <a:solidFill>
                  <a:schemeClr val="tx1"/>
                </a:solidFill>
              </a:rPr>
              <a:t>Approach | Task 1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E70EF1A-E122-4AB0-9CF3-7141D73597DA}"/>
              </a:ext>
            </a:extLst>
          </p:cNvPr>
          <p:cNvSpPr/>
          <p:nvPr/>
        </p:nvSpPr>
        <p:spPr>
          <a:xfrm>
            <a:off x="0" y="538480"/>
            <a:ext cx="12192000" cy="233680"/>
          </a:xfrm>
          <a:prstGeom prst="rect">
            <a:avLst/>
          </a:prstGeom>
          <a:solidFill>
            <a:srgbClr val="1A535C"/>
          </a:solidFill>
          <a:ln>
            <a:solidFill>
              <a:srgbClr val="1A5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40F2349-70BC-44B0-8A62-5D4D4F6899DA}"/>
              </a:ext>
            </a:extLst>
          </p:cNvPr>
          <p:cNvSpPr/>
          <p:nvPr/>
        </p:nvSpPr>
        <p:spPr>
          <a:xfrm>
            <a:off x="0" y="6451600"/>
            <a:ext cx="12192000" cy="396240"/>
          </a:xfrm>
          <a:prstGeom prst="rect">
            <a:avLst/>
          </a:prstGeom>
          <a:solidFill>
            <a:srgbClr val="1A535C"/>
          </a:solidFill>
          <a:ln>
            <a:solidFill>
              <a:srgbClr val="1A5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35E6E8-2739-47A4-9E35-0CCD8BB84098}"/>
              </a:ext>
            </a:extLst>
          </p:cNvPr>
          <p:cNvSpPr txBox="1"/>
          <p:nvPr/>
        </p:nvSpPr>
        <p:spPr>
          <a:xfrm>
            <a:off x="370114" y="1311300"/>
            <a:ext cx="2569029" cy="408623"/>
          </a:xfrm>
          <a:prstGeom prst="roundRect">
            <a:avLst/>
          </a:prstGeom>
          <a:solidFill>
            <a:srgbClr val="4ECDC4">
              <a:alpha val="58039"/>
            </a:srgbClr>
          </a:solidFill>
          <a:ln w="19050">
            <a:solidFill>
              <a:srgbClr val="1A535C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/>
              <a:t>Goals of Task 1</a:t>
            </a:r>
            <a:endParaRPr lang="pt-PT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979D3D8-00AF-46C5-8D91-2EF49738B5E7}"/>
              </a:ext>
            </a:extLst>
          </p:cNvPr>
          <p:cNvSpPr txBox="1"/>
          <p:nvPr/>
        </p:nvSpPr>
        <p:spPr>
          <a:xfrm>
            <a:off x="1785168" y="2176119"/>
            <a:ext cx="3388858" cy="1021556"/>
          </a:xfrm>
          <a:prstGeom prst="roundRect">
            <a:avLst/>
          </a:prstGeom>
          <a:solidFill>
            <a:srgbClr val="E1D5E7">
              <a:alpha val="57647"/>
            </a:srgbClr>
          </a:solidFill>
          <a:ln w="19050">
            <a:solidFill>
              <a:srgbClr val="9673A6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/>
              <a:t>Transform the current frame unto the template image plane using </a:t>
            </a:r>
            <a:r>
              <a:rPr lang="en-GB" b="1" err="1"/>
              <a:t>aruco</a:t>
            </a:r>
            <a:r>
              <a:rPr lang="en-GB" b="1"/>
              <a:t> markers</a:t>
            </a:r>
            <a:r>
              <a:rPr lang="en-GB"/>
              <a:t>.</a:t>
            </a:r>
            <a:endParaRPr lang="pt-PT"/>
          </a:p>
        </p:txBody>
      </p:sp>
      <p:cxnSp>
        <p:nvCxnSpPr>
          <p:cNvPr id="10" name="Conexão: Ângulo Reto 9">
            <a:extLst>
              <a:ext uri="{FF2B5EF4-FFF2-40B4-BE49-F238E27FC236}">
                <a16:creationId xmlns:a16="http://schemas.microsoft.com/office/drawing/2014/main" id="{4E8FC172-A4AA-4286-876A-5DA7548076A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80980" y="1829475"/>
            <a:ext cx="678511" cy="729865"/>
          </a:xfrm>
          <a:prstGeom prst="bentConnector2">
            <a:avLst/>
          </a:prstGeom>
          <a:ln w="38100">
            <a:solidFill>
              <a:srgbClr val="1A5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928BA8A-250A-4F68-BCE4-4D4DB7FFBD1B}"/>
              </a:ext>
            </a:extLst>
          </p:cNvPr>
          <p:cNvSpPr txBox="1"/>
          <p:nvPr/>
        </p:nvSpPr>
        <p:spPr>
          <a:xfrm>
            <a:off x="1785168" y="3401491"/>
            <a:ext cx="3388858" cy="715089"/>
          </a:xfrm>
          <a:prstGeom prst="roundRect">
            <a:avLst/>
          </a:prstGeom>
          <a:solidFill>
            <a:srgbClr val="E1D5E7">
              <a:alpha val="57647"/>
            </a:srgbClr>
          </a:solidFill>
          <a:ln w="19050">
            <a:solidFill>
              <a:srgbClr val="9673A6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/>
              <a:t>Geometry precision should be assured.</a:t>
            </a:r>
            <a:endParaRPr lang="pt-PT"/>
          </a:p>
        </p:txBody>
      </p:sp>
      <p:cxnSp>
        <p:nvCxnSpPr>
          <p:cNvPr id="14" name="Conexão: Ângulo Reto 13">
            <a:extLst>
              <a:ext uri="{FF2B5EF4-FFF2-40B4-BE49-F238E27FC236}">
                <a16:creationId xmlns:a16="http://schemas.microsoft.com/office/drawing/2014/main" id="{7ADD72DE-4746-4200-9BF3-005B2EF2517F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7652" y="2622399"/>
            <a:ext cx="1545167" cy="729865"/>
          </a:xfrm>
          <a:prstGeom prst="bentConnector2">
            <a:avLst/>
          </a:prstGeom>
          <a:ln w="38100">
            <a:solidFill>
              <a:srgbClr val="1A5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4AF4FE1-D13A-477A-9798-B6FFE793E913}"/>
              </a:ext>
            </a:extLst>
          </p:cNvPr>
          <p:cNvSpPr txBox="1"/>
          <p:nvPr/>
        </p:nvSpPr>
        <p:spPr>
          <a:xfrm>
            <a:off x="1785168" y="4346081"/>
            <a:ext cx="3388858" cy="1021556"/>
          </a:xfrm>
          <a:prstGeom prst="roundRect">
            <a:avLst/>
          </a:prstGeom>
          <a:solidFill>
            <a:srgbClr val="E1D5E7">
              <a:alpha val="57647"/>
            </a:srgbClr>
          </a:solidFill>
          <a:ln w="19050">
            <a:solidFill>
              <a:srgbClr val="9673A6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>
                <a:cs typeface="Calibri"/>
              </a:rPr>
              <a:t>Although not a priority, hand removal or beautification can be performed.</a:t>
            </a:r>
          </a:p>
        </p:txBody>
      </p:sp>
      <p:cxnSp>
        <p:nvCxnSpPr>
          <p:cNvPr id="30" name="Conexão: Ângulo Reto 29">
            <a:extLst>
              <a:ext uri="{FF2B5EF4-FFF2-40B4-BE49-F238E27FC236}">
                <a16:creationId xmlns:a16="http://schemas.microsoft.com/office/drawing/2014/main" id="{FD17D269-8A85-4BC0-AD59-0D853EDEB94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7651" y="3718308"/>
            <a:ext cx="1545167" cy="729865"/>
          </a:xfrm>
          <a:prstGeom prst="bentConnector2">
            <a:avLst/>
          </a:prstGeom>
          <a:ln w="38100">
            <a:solidFill>
              <a:srgbClr val="1A5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2FBB034-A374-413E-8124-BFD61DB506C8}"/>
              </a:ext>
            </a:extLst>
          </p:cNvPr>
          <p:cNvSpPr txBox="1"/>
          <p:nvPr/>
        </p:nvSpPr>
        <p:spPr>
          <a:xfrm>
            <a:off x="5601372" y="1311300"/>
            <a:ext cx="2569029" cy="408623"/>
          </a:xfrm>
          <a:prstGeom prst="roundRect">
            <a:avLst/>
          </a:prstGeom>
          <a:solidFill>
            <a:srgbClr val="4ECDC4">
              <a:alpha val="58039"/>
            </a:srgbClr>
          </a:solidFill>
          <a:ln w="19050">
            <a:solidFill>
              <a:srgbClr val="1A535C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/>
              <a:t>Approach for Task 1</a:t>
            </a:r>
            <a:endParaRPr lang="pt-PT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BE02519-42F3-45C3-81EF-C8683F168DDA}"/>
              </a:ext>
            </a:extLst>
          </p:cNvPr>
          <p:cNvSpPr txBox="1"/>
          <p:nvPr/>
        </p:nvSpPr>
        <p:spPr>
          <a:xfrm>
            <a:off x="7016426" y="2022006"/>
            <a:ext cx="3388858" cy="1021556"/>
          </a:xfrm>
          <a:prstGeom prst="roundRect">
            <a:avLst/>
          </a:prstGeom>
          <a:solidFill>
            <a:srgbClr val="E1D5E7">
              <a:alpha val="57647"/>
            </a:srgbClr>
          </a:solidFill>
          <a:ln w="19050">
            <a:solidFill>
              <a:srgbClr val="9673A6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>
                <a:cs typeface="Calibri"/>
              </a:rPr>
              <a:t>Detect </a:t>
            </a:r>
            <a:r>
              <a:rPr lang="en-GB" err="1">
                <a:cs typeface="Calibri"/>
              </a:rPr>
              <a:t>aruco</a:t>
            </a:r>
            <a:r>
              <a:rPr lang="en-GB">
                <a:cs typeface="Calibri"/>
              </a:rPr>
              <a:t> markers coordinates to serve as good features for </a:t>
            </a:r>
            <a:r>
              <a:rPr lang="en-GB" err="1">
                <a:cs typeface="Calibri"/>
              </a:rPr>
              <a:t>homography</a:t>
            </a:r>
            <a:r>
              <a:rPr lang="en-GB">
                <a:cs typeface="Calibri"/>
              </a:rPr>
              <a:t>.</a:t>
            </a:r>
          </a:p>
        </p:txBody>
      </p:sp>
      <p:cxnSp>
        <p:nvCxnSpPr>
          <p:cNvPr id="33" name="Conexão: Ângulo Reto 32">
            <a:extLst>
              <a:ext uri="{FF2B5EF4-FFF2-40B4-BE49-F238E27FC236}">
                <a16:creationId xmlns:a16="http://schemas.microsoft.com/office/drawing/2014/main" id="{85FB090C-1CB7-43E9-9A1F-CFFCFE7DF9C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312238" y="1829475"/>
            <a:ext cx="678511" cy="729865"/>
          </a:xfrm>
          <a:prstGeom prst="bentConnector2">
            <a:avLst/>
          </a:prstGeom>
          <a:ln w="38100">
            <a:solidFill>
              <a:srgbClr val="1A5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C0694F76-ED4A-430D-8CDD-57090B0AF252}"/>
              </a:ext>
            </a:extLst>
          </p:cNvPr>
          <p:cNvSpPr txBox="1"/>
          <p:nvPr/>
        </p:nvSpPr>
        <p:spPr>
          <a:xfrm>
            <a:off x="7016426" y="3196008"/>
            <a:ext cx="3388858" cy="715089"/>
          </a:xfrm>
          <a:prstGeom prst="roundRect">
            <a:avLst/>
          </a:prstGeom>
          <a:solidFill>
            <a:srgbClr val="E1D5E7">
              <a:alpha val="57647"/>
            </a:srgbClr>
          </a:solidFill>
          <a:ln w="19050">
            <a:solidFill>
              <a:srgbClr val="9673A6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/>
              <a:t>Compute </a:t>
            </a:r>
            <a:r>
              <a:rPr lang="en-GB" err="1"/>
              <a:t>homography</a:t>
            </a:r>
            <a:r>
              <a:rPr lang="en-GB"/>
              <a:t> matrix to transform the desired frame.</a:t>
            </a:r>
            <a:endParaRPr lang="pt-PT"/>
          </a:p>
        </p:txBody>
      </p:sp>
      <p:cxnSp>
        <p:nvCxnSpPr>
          <p:cNvPr id="35" name="Conexão: Ângulo Reto 34">
            <a:extLst>
              <a:ext uri="{FF2B5EF4-FFF2-40B4-BE49-F238E27FC236}">
                <a16:creationId xmlns:a16="http://schemas.microsoft.com/office/drawing/2014/main" id="{0FDD8D30-C545-4DF2-BB68-1998DD426FF1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78910" y="2262803"/>
            <a:ext cx="1545167" cy="729865"/>
          </a:xfrm>
          <a:prstGeom prst="bentConnector2">
            <a:avLst/>
          </a:prstGeom>
          <a:ln w="38100">
            <a:solidFill>
              <a:srgbClr val="1A5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8B4C5C2A-4200-45AB-AD50-5448F5E7B600}"/>
              </a:ext>
            </a:extLst>
          </p:cNvPr>
          <p:cNvSpPr txBox="1"/>
          <p:nvPr/>
        </p:nvSpPr>
        <p:spPr>
          <a:xfrm>
            <a:off x="7024988" y="4080665"/>
            <a:ext cx="3388858" cy="1021556"/>
          </a:xfrm>
          <a:prstGeom prst="roundRect">
            <a:avLst/>
          </a:prstGeom>
          <a:solidFill>
            <a:srgbClr val="E1D5E7">
              <a:alpha val="57647"/>
            </a:srgbClr>
          </a:solidFill>
          <a:ln w="19050">
            <a:solidFill>
              <a:srgbClr val="9673A6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>
                <a:cs typeface="Calibri"/>
              </a:rPr>
              <a:t>Identify hand pixels in frame to produce a mask and remove the hand from the image.</a:t>
            </a:r>
          </a:p>
        </p:txBody>
      </p:sp>
      <p:cxnSp>
        <p:nvCxnSpPr>
          <p:cNvPr id="37" name="Conexão: Ângulo Reto 36">
            <a:extLst>
              <a:ext uri="{FF2B5EF4-FFF2-40B4-BE49-F238E27FC236}">
                <a16:creationId xmlns:a16="http://schemas.microsoft.com/office/drawing/2014/main" id="{473358D4-6168-4CD0-AC9A-ADF7609F661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78909" y="3452892"/>
            <a:ext cx="1545167" cy="729865"/>
          </a:xfrm>
          <a:prstGeom prst="bentConnector2">
            <a:avLst/>
          </a:prstGeom>
          <a:ln w="38100">
            <a:solidFill>
              <a:srgbClr val="1A5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6A9072D-A982-474F-BD72-40025A9EF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4E14B-EA93-418A-AC6A-1A9B043954A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048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48FD138-A639-4975-9A25-00EAE777A2C5}"/>
              </a:ext>
            </a:extLst>
          </p:cNvPr>
          <p:cNvSpPr/>
          <p:nvPr/>
        </p:nvSpPr>
        <p:spPr>
          <a:xfrm>
            <a:off x="0" y="0"/>
            <a:ext cx="12192000" cy="538480"/>
          </a:xfrm>
          <a:prstGeom prst="rect">
            <a:avLst/>
          </a:prstGeom>
          <a:solidFill>
            <a:srgbClr val="4ECDC4"/>
          </a:solidFill>
          <a:ln>
            <a:solidFill>
              <a:srgbClr val="4ECD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>
                <a:solidFill>
                  <a:schemeClr val="tx1"/>
                </a:solidFill>
              </a:rPr>
              <a:t>Approach | Task 1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E70EF1A-E122-4AB0-9CF3-7141D73597DA}"/>
              </a:ext>
            </a:extLst>
          </p:cNvPr>
          <p:cNvSpPr/>
          <p:nvPr/>
        </p:nvSpPr>
        <p:spPr>
          <a:xfrm>
            <a:off x="0" y="538480"/>
            <a:ext cx="12192000" cy="233680"/>
          </a:xfrm>
          <a:prstGeom prst="rect">
            <a:avLst/>
          </a:prstGeom>
          <a:solidFill>
            <a:srgbClr val="1A535C"/>
          </a:solidFill>
          <a:ln>
            <a:solidFill>
              <a:srgbClr val="1A5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40F2349-70BC-44B0-8A62-5D4D4F6899DA}"/>
              </a:ext>
            </a:extLst>
          </p:cNvPr>
          <p:cNvSpPr/>
          <p:nvPr/>
        </p:nvSpPr>
        <p:spPr>
          <a:xfrm>
            <a:off x="0" y="6451600"/>
            <a:ext cx="12192000" cy="396240"/>
          </a:xfrm>
          <a:prstGeom prst="rect">
            <a:avLst/>
          </a:prstGeom>
          <a:solidFill>
            <a:srgbClr val="1A535C"/>
          </a:solidFill>
          <a:ln>
            <a:solidFill>
              <a:srgbClr val="1A5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m 6">
            <a:extLst>
              <a:ext uri="{FF2B5EF4-FFF2-40B4-BE49-F238E27FC236}">
                <a16:creationId xmlns:a16="http://schemas.microsoft.com/office/drawing/2014/main" id="{54188E13-9C31-4D0E-A115-CCC0BFDCA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88" y="1076960"/>
            <a:ext cx="11533224" cy="4791744"/>
          </a:xfrm>
          <a:prstGeom prst="rect">
            <a:avLst/>
          </a:prstGeom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061DAC11-2D92-464F-9F6D-870574F09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4E14B-EA93-418A-AC6A-1A9B043954A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0430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Conexão: Ângulo Reto 41">
            <a:extLst>
              <a:ext uri="{FF2B5EF4-FFF2-40B4-BE49-F238E27FC236}">
                <a16:creationId xmlns:a16="http://schemas.microsoft.com/office/drawing/2014/main" id="{A9FE48F4-14BA-4C97-8023-517F0927775C}"/>
              </a:ext>
            </a:extLst>
          </p:cNvPr>
          <p:cNvCxnSpPr>
            <a:cxnSpLocks/>
          </p:cNvCxnSpPr>
          <p:nvPr/>
        </p:nvCxnSpPr>
        <p:spPr>
          <a:xfrm>
            <a:off x="6286560" y="4515547"/>
            <a:ext cx="6447" cy="266757"/>
          </a:xfrm>
          <a:prstGeom prst="bentConnector2">
            <a:avLst/>
          </a:prstGeom>
          <a:ln w="38100">
            <a:solidFill>
              <a:srgbClr val="1A5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xão: Ângulo Reto 42">
            <a:extLst>
              <a:ext uri="{FF2B5EF4-FFF2-40B4-BE49-F238E27FC236}">
                <a16:creationId xmlns:a16="http://schemas.microsoft.com/office/drawing/2014/main" id="{969E58B4-D003-43F0-ADCC-8CAF7ED5DEAB}"/>
              </a:ext>
            </a:extLst>
          </p:cNvPr>
          <p:cNvCxnSpPr>
            <a:cxnSpLocks/>
          </p:cNvCxnSpPr>
          <p:nvPr/>
        </p:nvCxnSpPr>
        <p:spPr>
          <a:xfrm flipH="1">
            <a:off x="3769133" y="4539735"/>
            <a:ext cx="2564319" cy="232181"/>
          </a:xfrm>
          <a:prstGeom prst="bentConnector2">
            <a:avLst/>
          </a:prstGeom>
          <a:ln w="38100">
            <a:solidFill>
              <a:srgbClr val="1A5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xão: Ângulo Reto 27">
            <a:extLst>
              <a:ext uri="{FF2B5EF4-FFF2-40B4-BE49-F238E27FC236}">
                <a16:creationId xmlns:a16="http://schemas.microsoft.com/office/drawing/2014/main" id="{8EEC1362-B4AB-48B7-8D53-8EFBDEECC4D7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78910" y="2262803"/>
            <a:ext cx="1545167" cy="729865"/>
          </a:xfrm>
          <a:prstGeom prst="bentConnector2">
            <a:avLst/>
          </a:prstGeom>
          <a:ln w="38100">
            <a:solidFill>
              <a:srgbClr val="1A5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>
            <a:extLst>
              <a:ext uri="{FF2B5EF4-FFF2-40B4-BE49-F238E27FC236}">
                <a16:creationId xmlns:a16="http://schemas.microsoft.com/office/drawing/2014/main" id="{E48FD138-A639-4975-9A25-00EAE777A2C5}"/>
              </a:ext>
            </a:extLst>
          </p:cNvPr>
          <p:cNvSpPr/>
          <p:nvPr/>
        </p:nvSpPr>
        <p:spPr>
          <a:xfrm>
            <a:off x="0" y="0"/>
            <a:ext cx="12192000" cy="538480"/>
          </a:xfrm>
          <a:prstGeom prst="rect">
            <a:avLst/>
          </a:prstGeom>
          <a:solidFill>
            <a:srgbClr val="4ECDC4"/>
          </a:solidFill>
          <a:ln>
            <a:solidFill>
              <a:srgbClr val="4ECD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>
                <a:solidFill>
                  <a:schemeClr val="tx1"/>
                </a:solidFill>
              </a:rPr>
              <a:t>Approach | Task 2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E70EF1A-E122-4AB0-9CF3-7141D73597DA}"/>
              </a:ext>
            </a:extLst>
          </p:cNvPr>
          <p:cNvSpPr/>
          <p:nvPr/>
        </p:nvSpPr>
        <p:spPr>
          <a:xfrm>
            <a:off x="0" y="538480"/>
            <a:ext cx="12192000" cy="233680"/>
          </a:xfrm>
          <a:prstGeom prst="rect">
            <a:avLst/>
          </a:prstGeom>
          <a:solidFill>
            <a:srgbClr val="1A535C"/>
          </a:solidFill>
          <a:ln>
            <a:solidFill>
              <a:srgbClr val="1A5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40F2349-70BC-44B0-8A62-5D4D4F6899DA}"/>
              </a:ext>
            </a:extLst>
          </p:cNvPr>
          <p:cNvSpPr/>
          <p:nvPr/>
        </p:nvSpPr>
        <p:spPr>
          <a:xfrm>
            <a:off x="0" y="6451600"/>
            <a:ext cx="12192000" cy="396240"/>
          </a:xfrm>
          <a:prstGeom prst="rect">
            <a:avLst/>
          </a:prstGeom>
          <a:solidFill>
            <a:srgbClr val="1A535C"/>
          </a:solidFill>
          <a:ln>
            <a:solidFill>
              <a:srgbClr val="1A5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E2B95A7-7960-4BA5-B6D9-DD8A59C67B2B}"/>
              </a:ext>
            </a:extLst>
          </p:cNvPr>
          <p:cNvSpPr txBox="1"/>
          <p:nvPr/>
        </p:nvSpPr>
        <p:spPr>
          <a:xfrm>
            <a:off x="370114" y="1311300"/>
            <a:ext cx="2569029" cy="408623"/>
          </a:xfrm>
          <a:prstGeom prst="roundRect">
            <a:avLst/>
          </a:prstGeom>
          <a:solidFill>
            <a:srgbClr val="4ECDC4">
              <a:alpha val="58039"/>
            </a:srgbClr>
          </a:solidFill>
          <a:ln w="19050">
            <a:solidFill>
              <a:srgbClr val="1A535C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/>
              <a:t>Goals of Task 2</a:t>
            </a:r>
            <a:endParaRPr lang="pt-PT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B51E8FD-A851-471E-B2B9-6072A694594E}"/>
              </a:ext>
            </a:extLst>
          </p:cNvPr>
          <p:cNvSpPr txBox="1"/>
          <p:nvPr/>
        </p:nvSpPr>
        <p:spPr>
          <a:xfrm>
            <a:off x="1785168" y="2176119"/>
            <a:ext cx="3388858" cy="1021556"/>
          </a:xfrm>
          <a:prstGeom prst="roundRect">
            <a:avLst/>
          </a:prstGeom>
          <a:solidFill>
            <a:srgbClr val="E1D5E7">
              <a:alpha val="57647"/>
            </a:srgbClr>
          </a:solidFill>
          <a:ln w="19050">
            <a:solidFill>
              <a:srgbClr val="9673A6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/>
              <a:t>Transform the current frame unto the template image plane </a:t>
            </a:r>
            <a:r>
              <a:rPr lang="en-GB" b="1"/>
              <a:t>without </a:t>
            </a:r>
            <a:r>
              <a:rPr lang="en-GB"/>
              <a:t>using </a:t>
            </a:r>
            <a:r>
              <a:rPr lang="en-GB" err="1"/>
              <a:t>aruco</a:t>
            </a:r>
            <a:r>
              <a:rPr lang="en-GB"/>
              <a:t> markers.</a:t>
            </a:r>
            <a:endParaRPr lang="pt-PT"/>
          </a:p>
        </p:txBody>
      </p:sp>
      <p:cxnSp>
        <p:nvCxnSpPr>
          <p:cNvPr id="10" name="Conexão: Ângulo Reto 9">
            <a:extLst>
              <a:ext uri="{FF2B5EF4-FFF2-40B4-BE49-F238E27FC236}">
                <a16:creationId xmlns:a16="http://schemas.microsoft.com/office/drawing/2014/main" id="{39FD5B45-9415-43DC-AF7D-6EB1E88A970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80980" y="1829475"/>
            <a:ext cx="678511" cy="729865"/>
          </a:xfrm>
          <a:prstGeom prst="bentConnector2">
            <a:avLst/>
          </a:prstGeom>
          <a:ln w="38100">
            <a:solidFill>
              <a:srgbClr val="1A5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015C6C5-D0E4-4D13-8E37-9812FA8C1315}"/>
              </a:ext>
            </a:extLst>
          </p:cNvPr>
          <p:cNvSpPr txBox="1"/>
          <p:nvPr/>
        </p:nvSpPr>
        <p:spPr>
          <a:xfrm>
            <a:off x="1785168" y="3401491"/>
            <a:ext cx="3388858" cy="715089"/>
          </a:xfrm>
          <a:prstGeom prst="roundRect">
            <a:avLst/>
          </a:prstGeom>
          <a:solidFill>
            <a:srgbClr val="E1D5E7">
              <a:alpha val="57647"/>
            </a:srgbClr>
          </a:solidFill>
          <a:ln w="19050">
            <a:solidFill>
              <a:srgbClr val="9673A6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/>
              <a:t>Geometry precision should still be assured.</a:t>
            </a:r>
            <a:endParaRPr lang="pt-PT"/>
          </a:p>
        </p:txBody>
      </p:sp>
      <p:cxnSp>
        <p:nvCxnSpPr>
          <p:cNvPr id="14" name="Conexão: Ângulo Reto 13">
            <a:extLst>
              <a:ext uri="{FF2B5EF4-FFF2-40B4-BE49-F238E27FC236}">
                <a16:creationId xmlns:a16="http://schemas.microsoft.com/office/drawing/2014/main" id="{2FE7DAD8-2082-449D-9333-EBFC5D6DB2B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7652" y="2622399"/>
            <a:ext cx="1545167" cy="729865"/>
          </a:xfrm>
          <a:prstGeom prst="bentConnector2">
            <a:avLst/>
          </a:prstGeom>
          <a:ln w="38100">
            <a:solidFill>
              <a:srgbClr val="1A5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E324AF3-184A-42CF-8660-4E963320C472}"/>
              </a:ext>
            </a:extLst>
          </p:cNvPr>
          <p:cNvSpPr txBox="1"/>
          <p:nvPr/>
        </p:nvSpPr>
        <p:spPr>
          <a:xfrm>
            <a:off x="5601372" y="1311300"/>
            <a:ext cx="2569029" cy="408623"/>
          </a:xfrm>
          <a:prstGeom prst="roundRect">
            <a:avLst/>
          </a:prstGeom>
          <a:solidFill>
            <a:srgbClr val="4ECDC4">
              <a:alpha val="58039"/>
            </a:srgbClr>
          </a:solidFill>
          <a:ln w="19050">
            <a:solidFill>
              <a:srgbClr val="1A535C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/>
              <a:t>Approach for Task 2</a:t>
            </a:r>
            <a:endParaRPr lang="pt-PT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05517DB-EEB7-476C-BF8D-35719DE80599}"/>
              </a:ext>
            </a:extLst>
          </p:cNvPr>
          <p:cNvSpPr txBox="1"/>
          <p:nvPr/>
        </p:nvSpPr>
        <p:spPr>
          <a:xfrm>
            <a:off x="7016426" y="2184680"/>
            <a:ext cx="3388858" cy="715089"/>
          </a:xfrm>
          <a:prstGeom prst="roundRect">
            <a:avLst/>
          </a:prstGeom>
          <a:solidFill>
            <a:srgbClr val="E1D5E7">
              <a:alpha val="57647"/>
            </a:srgbClr>
          </a:solidFill>
          <a:ln w="19050">
            <a:solidFill>
              <a:srgbClr val="9673A6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>
                <a:cs typeface="Calibri"/>
              </a:rPr>
              <a:t>Find inliers to serve as good features for </a:t>
            </a:r>
            <a:r>
              <a:rPr lang="en-GB" err="1">
                <a:cs typeface="Calibri"/>
              </a:rPr>
              <a:t>homography</a:t>
            </a:r>
            <a:r>
              <a:rPr lang="en-GB">
                <a:cs typeface="Calibri"/>
              </a:rPr>
              <a:t>.</a:t>
            </a:r>
          </a:p>
        </p:txBody>
      </p:sp>
      <p:cxnSp>
        <p:nvCxnSpPr>
          <p:cNvPr id="24" name="Conexão: Ângulo Reto 23">
            <a:extLst>
              <a:ext uri="{FF2B5EF4-FFF2-40B4-BE49-F238E27FC236}">
                <a16:creationId xmlns:a16="http://schemas.microsoft.com/office/drawing/2014/main" id="{55088A45-885F-480A-8E05-D61A0B1D918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312238" y="1829475"/>
            <a:ext cx="678511" cy="729865"/>
          </a:xfrm>
          <a:prstGeom prst="bentConnector2">
            <a:avLst/>
          </a:prstGeom>
          <a:ln w="38100">
            <a:solidFill>
              <a:srgbClr val="1A5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52AE11AE-3B08-433C-B9B6-814366CF90A4}"/>
              </a:ext>
            </a:extLst>
          </p:cNvPr>
          <p:cNvSpPr txBox="1"/>
          <p:nvPr/>
        </p:nvSpPr>
        <p:spPr>
          <a:xfrm>
            <a:off x="7016426" y="3059019"/>
            <a:ext cx="3388858" cy="715089"/>
          </a:xfrm>
          <a:prstGeom prst="roundRect">
            <a:avLst/>
          </a:prstGeom>
          <a:solidFill>
            <a:srgbClr val="E1D5E7">
              <a:alpha val="57647"/>
            </a:srgbClr>
          </a:solidFill>
          <a:ln w="19050">
            <a:solidFill>
              <a:srgbClr val="9673A6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/>
              <a:t>Compute </a:t>
            </a:r>
            <a:r>
              <a:rPr lang="en-GB" err="1"/>
              <a:t>homography</a:t>
            </a:r>
            <a:r>
              <a:rPr lang="en-GB"/>
              <a:t> matrix to transform the desired frame.</a:t>
            </a:r>
            <a:endParaRPr lang="pt-PT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22479413-4CA7-4D2E-A5BC-E4BE4F07AA04}"/>
              </a:ext>
            </a:extLst>
          </p:cNvPr>
          <p:cNvSpPr txBox="1"/>
          <p:nvPr/>
        </p:nvSpPr>
        <p:spPr>
          <a:xfrm>
            <a:off x="5415370" y="4123474"/>
            <a:ext cx="2044656" cy="408623"/>
          </a:xfrm>
          <a:prstGeom prst="roundRect">
            <a:avLst/>
          </a:prstGeom>
          <a:solidFill>
            <a:srgbClr val="E1D5E7">
              <a:alpha val="57647"/>
            </a:srgbClr>
          </a:solidFill>
          <a:ln w="19050">
            <a:solidFill>
              <a:srgbClr val="9673A6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>
                <a:cs typeface="Calibri"/>
              </a:rPr>
              <a:t>How to find inliers?</a:t>
            </a:r>
            <a:endParaRPr lang="pt-PT"/>
          </a:p>
        </p:txBody>
      </p:sp>
      <p:cxnSp>
        <p:nvCxnSpPr>
          <p:cNvPr id="34" name="Conexão: Ângulo Reto 33">
            <a:extLst>
              <a:ext uri="{FF2B5EF4-FFF2-40B4-BE49-F238E27FC236}">
                <a16:creationId xmlns:a16="http://schemas.microsoft.com/office/drawing/2014/main" id="{4F381228-6CBB-4498-A6D1-7176999CD6ED}"/>
              </a:ext>
            </a:extLst>
          </p:cNvPr>
          <p:cNvCxnSpPr>
            <a:cxnSpLocks/>
          </p:cNvCxnSpPr>
          <p:nvPr/>
        </p:nvCxnSpPr>
        <p:spPr>
          <a:xfrm>
            <a:off x="6286561" y="1913025"/>
            <a:ext cx="6447" cy="2201064"/>
          </a:xfrm>
          <a:prstGeom prst="bentConnector2">
            <a:avLst/>
          </a:prstGeom>
          <a:ln w="38100">
            <a:solidFill>
              <a:srgbClr val="1A5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98F95DA5-5D9F-4938-A0AA-0A5AFB6318B5}"/>
              </a:ext>
            </a:extLst>
          </p:cNvPr>
          <p:cNvSpPr txBox="1"/>
          <p:nvPr/>
        </p:nvSpPr>
        <p:spPr>
          <a:xfrm>
            <a:off x="2941800" y="4779965"/>
            <a:ext cx="1692964" cy="408623"/>
          </a:xfrm>
          <a:prstGeom prst="roundRect">
            <a:avLst/>
          </a:prstGeom>
          <a:solidFill>
            <a:srgbClr val="E1D5E7">
              <a:alpha val="57647"/>
            </a:srgbClr>
          </a:solidFill>
          <a:ln w="19050">
            <a:solidFill>
              <a:srgbClr val="9673A6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>
                <a:cs typeface="Calibri"/>
              </a:rPr>
              <a:t>Detect Features</a:t>
            </a:r>
            <a:endParaRPr lang="pt-PT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37EECD2D-BB1B-4F8F-8520-5A360437C105}"/>
              </a:ext>
            </a:extLst>
          </p:cNvPr>
          <p:cNvSpPr txBox="1"/>
          <p:nvPr/>
        </p:nvSpPr>
        <p:spPr>
          <a:xfrm>
            <a:off x="5685000" y="4779964"/>
            <a:ext cx="1505395" cy="408623"/>
          </a:xfrm>
          <a:prstGeom prst="roundRect">
            <a:avLst/>
          </a:prstGeom>
          <a:solidFill>
            <a:srgbClr val="E1D5E7">
              <a:alpha val="57647"/>
            </a:srgbClr>
          </a:solidFill>
          <a:ln w="19050">
            <a:solidFill>
              <a:srgbClr val="9673A6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>
                <a:cs typeface="Calibri"/>
              </a:rPr>
              <a:t>Find Matches</a:t>
            </a:r>
            <a:endParaRPr lang="pt-PT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D4AB17C7-4BD9-4DC4-8047-E123F830A852}"/>
              </a:ext>
            </a:extLst>
          </p:cNvPr>
          <p:cNvSpPr txBox="1"/>
          <p:nvPr/>
        </p:nvSpPr>
        <p:spPr>
          <a:xfrm>
            <a:off x="8240630" y="4779963"/>
            <a:ext cx="1692964" cy="408623"/>
          </a:xfrm>
          <a:prstGeom prst="roundRect">
            <a:avLst/>
          </a:prstGeom>
          <a:solidFill>
            <a:srgbClr val="E1D5E7">
              <a:alpha val="57647"/>
            </a:srgbClr>
          </a:solidFill>
          <a:ln w="19050">
            <a:solidFill>
              <a:srgbClr val="9673A6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>
                <a:cs typeface="Calibri"/>
              </a:rPr>
              <a:t>Assess Matches</a:t>
            </a:r>
            <a:endParaRPr lang="pt-PT"/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C5DB7497-DFA5-41EB-9279-E0F512504194}"/>
              </a:ext>
            </a:extLst>
          </p:cNvPr>
          <p:cNvSpPr txBox="1"/>
          <p:nvPr/>
        </p:nvSpPr>
        <p:spPr>
          <a:xfrm>
            <a:off x="3479494" y="5191638"/>
            <a:ext cx="622999" cy="408623"/>
          </a:xfrm>
          <a:prstGeom prst="roundRect">
            <a:avLst/>
          </a:prstGeom>
          <a:solidFill>
            <a:srgbClr val="4ECDC4">
              <a:alpha val="58039"/>
            </a:srgbClr>
          </a:solidFill>
          <a:ln w="19050">
            <a:solidFill>
              <a:srgbClr val="1A535C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>
                <a:cs typeface="Calibri"/>
              </a:rPr>
              <a:t>SIFT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B26C9B25-6293-4AAB-B8B5-D991BD75851F}"/>
              </a:ext>
            </a:extLst>
          </p:cNvPr>
          <p:cNvSpPr txBox="1"/>
          <p:nvPr/>
        </p:nvSpPr>
        <p:spPr>
          <a:xfrm>
            <a:off x="5343462" y="5191637"/>
            <a:ext cx="2193891" cy="408623"/>
          </a:xfrm>
          <a:prstGeom prst="roundRect">
            <a:avLst/>
          </a:prstGeom>
          <a:solidFill>
            <a:srgbClr val="4ECDC4">
              <a:alpha val="58039"/>
            </a:srgbClr>
          </a:solidFill>
          <a:ln w="19050">
            <a:solidFill>
              <a:srgbClr val="1A535C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>
                <a:cs typeface="Calibri"/>
              </a:rPr>
              <a:t>Flann Based Matcher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BEAF02A6-B691-436F-A1EB-A938C42DCE8D}"/>
              </a:ext>
            </a:extLst>
          </p:cNvPr>
          <p:cNvSpPr txBox="1"/>
          <p:nvPr/>
        </p:nvSpPr>
        <p:spPr>
          <a:xfrm>
            <a:off x="8625922" y="5191636"/>
            <a:ext cx="1051478" cy="408623"/>
          </a:xfrm>
          <a:prstGeom prst="roundRect">
            <a:avLst/>
          </a:prstGeom>
          <a:solidFill>
            <a:srgbClr val="4ECDC4">
              <a:alpha val="58039"/>
            </a:srgbClr>
          </a:solidFill>
          <a:ln w="19050">
            <a:solidFill>
              <a:srgbClr val="1A535C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>
                <a:cs typeface="Calibri"/>
              </a:rPr>
              <a:t>RANSAC</a:t>
            </a:r>
          </a:p>
        </p:txBody>
      </p:sp>
      <p:cxnSp>
        <p:nvCxnSpPr>
          <p:cNvPr id="44" name="Conexão: Ângulo Reto 43">
            <a:extLst>
              <a:ext uri="{FF2B5EF4-FFF2-40B4-BE49-F238E27FC236}">
                <a16:creationId xmlns:a16="http://schemas.microsoft.com/office/drawing/2014/main" id="{E3F0F63C-EB16-40DC-B38D-03F4BC775F2F}"/>
              </a:ext>
            </a:extLst>
          </p:cNvPr>
          <p:cNvCxnSpPr>
            <a:cxnSpLocks/>
          </p:cNvCxnSpPr>
          <p:nvPr/>
        </p:nvCxnSpPr>
        <p:spPr>
          <a:xfrm>
            <a:off x="5161144" y="4539734"/>
            <a:ext cx="3906819" cy="243904"/>
          </a:xfrm>
          <a:prstGeom prst="bentConnector2">
            <a:avLst/>
          </a:prstGeom>
          <a:ln w="38100">
            <a:solidFill>
              <a:srgbClr val="1A5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409340F6-D0AB-4A9D-B1BD-5502100FC733}"/>
              </a:ext>
            </a:extLst>
          </p:cNvPr>
          <p:cNvSpPr/>
          <p:nvPr/>
        </p:nvSpPr>
        <p:spPr>
          <a:xfrm>
            <a:off x="2721951" y="4603504"/>
            <a:ext cx="339971" cy="328248"/>
          </a:xfrm>
          <a:prstGeom prst="ellips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cs typeface="Calibri"/>
              </a:rPr>
              <a:t>1</a:t>
            </a:r>
            <a:endParaRPr lang="pt-PT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03CCC42-A10C-4E07-A619-D8CEF0FE7253}"/>
              </a:ext>
            </a:extLst>
          </p:cNvPr>
          <p:cNvSpPr/>
          <p:nvPr/>
        </p:nvSpPr>
        <p:spPr>
          <a:xfrm>
            <a:off x="5488597" y="4591780"/>
            <a:ext cx="339971" cy="328248"/>
          </a:xfrm>
          <a:prstGeom prst="ellips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>
                <a:cs typeface="Calibri"/>
              </a:rPr>
              <a:t>2</a:t>
            </a:r>
            <a:endParaRPr lang="pt-PT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4548A0D-E903-416B-BAB2-06097A318688}"/>
              </a:ext>
            </a:extLst>
          </p:cNvPr>
          <p:cNvSpPr/>
          <p:nvPr/>
        </p:nvSpPr>
        <p:spPr>
          <a:xfrm>
            <a:off x="8044227" y="4615227"/>
            <a:ext cx="339971" cy="328248"/>
          </a:xfrm>
          <a:prstGeom prst="ellips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>
                <a:cs typeface="Calibri"/>
              </a:rPr>
              <a:t>3</a:t>
            </a:r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32CB371C-BE28-42E8-BC0B-C4C62C1AF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4E14B-EA93-418A-AC6A-1A9B043954A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631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48FD138-A639-4975-9A25-00EAE777A2C5}"/>
              </a:ext>
            </a:extLst>
          </p:cNvPr>
          <p:cNvSpPr/>
          <p:nvPr/>
        </p:nvSpPr>
        <p:spPr>
          <a:xfrm>
            <a:off x="0" y="0"/>
            <a:ext cx="12192000" cy="538480"/>
          </a:xfrm>
          <a:prstGeom prst="rect">
            <a:avLst/>
          </a:prstGeom>
          <a:solidFill>
            <a:srgbClr val="4ECDC4"/>
          </a:solidFill>
          <a:ln>
            <a:solidFill>
              <a:srgbClr val="4ECD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>
                <a:solidFill>
                  <a:schemeClr val="tx1"/>
                </a:solidFill>
              </a:rPr>
              <a:t>Approach | Task 2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E70EF1A-E122-4AB0-9CF3-7141D73597DA}"/>
              </a:ext>
            </a:extLst>
          </p:cNvPr>
          <p:cNvSpPr/>
          <p:nvPr/>
        </p:nvSpPr>
        <p:spPr>
          <a:xfrm>
            <a:off x="0" y="538480"/>
            <a:ext cx="12192000" cy="233680"/>
          </a:xfrm>
          <a:prstGeom prst="rect">
            <a:avLst/>
          </a:prstGeom>
          <a:solidFill>
            <a:srgbClr val="1A535C"/>
          </a:solidFill>
          <a:ln>
            <a:solidFill>
              <a:srgbClr val="1A5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40F2349-70BC-44B0-8A62-5D4D4F6899DA}"/>
              </a:ext>
            </a:extLst>
          </p:cNvPr>
          <p:cNvSpPr/>
          <p:nvPr/>
        </p:nvSpPr>
        <p:spPr>
          <a:xfrm>
            <a:off x="0" y="6451600"/>
            <a:ext cx="12192000" cy="396240"/>
          </a:xfrm>
          <a:prstGeom prst="rect">
            <a:avLst/>
          </a:prstGeom>
          <a:solidFill>
            <a:srgbClr val="1A535C"/>
          </a:solidFill>
          <a:ln>
            <a:solidFill>
              <a:srgbClr val="1A5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472CE53F-C246-49DE-9D6E-3D48701E7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324" y="923816"/>
            <a:ext cx="10771352" cy="5214948"/>
          </a:xfrm>
          <a:prstGeom prst="rect">
            <a:avLst/>
          </a:prstGeom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29941F8-498D-4CE1-B952-2B70C1CF4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4E14B-EA93-418A-AC6A-1A9B043954A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5747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48FD138-A639-4975-9A25-00EAE777A2C5}"/>
              </a:ext>
            </a:extLst>
          </p:cNvPr>
          <p:cNvSpPr/>
          <p:nvPr/>
        </p:nvSpPr>
        <p:spPr>
          <a:xfrm>
            <a:off x="0" y="0"/>
            <a:ext cx="12192000" cy="538480"/>
          </a:xfrm>
          <a:prstGeom prst="rect">
            <a:avLst/>
          </a:prstGeom>
          <a:solidFill>
            <a:srgbClr val="4ECDC4"/>
          </a:solidFill>
          <a:ln>
            <a:solidFill>
              <a:srgbClr val="4ECD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>
                <a:solidFill>
                  <a:schemeClr val="tx1"/>
                </a:solidFill>
              </a:rPr>
              <a:t>Approach | Task 2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E70EF1A-E122-4AB0-9CF3-7141D73597DA}"/>
              </a:ext>
            </a:extLst>
          </p:cNvPr>
          <p:cNvSpPr/>
          <p:nvPr/>
        </p:nvSpPr>
        <p:spPr>
          <a:xfrm>
            <a:off x="0" y="538480"/>
            <a:ext cx="12192000" cy="233680"/>
          </a:xfrm>
          <a:prstGeom prst="rect">
            <a:avLst/>
          </a:prstGeom>
          <a:solidFill>
            <a:srgbClr val="1A535C"/>
          </a:solidFill>
          <a:ln>
            <a:solidFill>
              <a:srgbClr val="1A5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40F2349-70BC-44B0-8A62-5D4D4F6899DA}"/>
              </a:ext>
            </a:extLst>
          </p:cNvPr>
          <p:cNvSpPr/>
          <p:nvPr/>
        </p:nvSpPr>
        <p:spPr>
          <a:xfrm>
            <a:off x="0" y="6451600"/>
            <a:ext cx="12192000" cy="396240"/>
          </a:xfrm>
          <a:prstGeom prst="rect">
            <a:avLst/>
          </a:prstGeom>
          <a:solidFill>
            <a:srgbClr val="1A535C"/>
          </a:solidFill>
          <a:ln>
            <a:solidFill>
              <a:srgbClr val="1A5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m 9">
            <a:extLst>
              <a:ext uri="{FF2B5EF4-FFF2-40B4-BE49-F238E27FC236}">
                <a16:creationId xmlns:a16="http://schemas.microsoft.com/office/drawing/2014/main" id="{5B1F3104-44E3-4C64-A223-21D45D4D2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57" y="912064"/>
            <a:ext cx="10145486" cy="5539536"/>
          </a:xfrm>
          <a:prstGeom prst="rect">
            <a:avLst/>
          </a:prstGeom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4A505B22-DAA7-46B6-AF23-EE68ACA17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4E14B-EA93-418A-AC6A-1A9B043954A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4216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48FD138-A639-4975-9A25-00EAE777A2C5}"/>
              </a:ext>
            </a:extLst>
          </p:cNvPr>
          <p:cNvSpPr/>
          <p:nvPr/>
        </p:nvSpPr>
        <p:spPr>
          <a:xfrm>
            <a:off x="0" y="0"/>
            <a:ext cx="12192000" cy="538480"/>
          </a:xfrm>
          <a:prstGeom prst="rect">
            <a:avLst/>
          </a:prstGeom>
          <a:solidFill>
            <a:srgbClr val="4ECDC4"/>
          </a:solidFill>
          <a:ln>
            <a:solidFill>
              <a:srgbClr val="4ECD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>
                <a:solidFill>
                  <a:schemeClr val="tx1"/>
                </a:solidFill>
              </a:rPr>
              <a:t>Approach | Task 4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E70EF1A-E122-4AB0-9CF3-7141D73597DA}"/>
              </a:ext>
            </a:extLst>
          </p:cNvPr>
          <p:cNvSpPr/>
          <p:nvPr/>
        </p:nvSpPr>
        <p:spPr>
          <a:xfrm>
            <a:off x="0" y="538480"/>
            <a:ext cx="12192000" cy="233680"/>
          </a:xfrm>
          <a:prstGeom prst="rect">
            <a:avLst/>
          </a:prstGeom>
          <a:solidFill>
            <a:srgbClr val="1A535C"/>
          </a:solidFill>
          <a:ln>
            <a:solidFill>
              <a:srgbClr val="1A5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40F2349-70BC-44B0-8A62-5D4D4F6899DA}"/>
              </a:ext>
            </a:extLst>
          </p:cNvPr>
          <p:cNvSpPr/>
          <p:nvPr/>
        </p:nvSpPr>
        <p:spPr>
          <a:xfrm>
            <a:off x="0" y="6451600"/>
            <a:ext cx="12192000" cy="396240"/>
          </a:xfrm>
          <a:prstGeom prst="rect">
            <a:avLst/>
          </a:prstGeom>
          <a:solidFill>
            <a:srgbClr val="1A535C"/>
          </a:solidFill>
          <a:ln>
            <a:solidFill>
              <a:srgbClr val="1A5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B0AB5BB-C2CB-443D-906E-8213A36BDDA2}"/>
              </a:ext>
            </a:extLst>
          </p:cNvPr>
          <p:cNvSpPr txBox="1"/>
          <p:nvPr/>
        </p:nvSpPr>
        <p:spPr>
          <a:xfrm>
            <a:off x="370114" y="1311300"/>
            <a:ext cx="2569029" cy="408623"/>
          </a:xfrm>
          <a:prstGeom prst="roundRect">
            <a:avLst/>
          </a:prstGeom>
          <a:solidFill>
            <a:srgbClr val="4ECDC4">
              <a:alpha val="58039"/>
            </a:srgbClr>
          </a:solidFill>
          <a:ln w="19050">
            <a:solidFill>
              <a:srgbClr val="1A535C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/>
              <a:t>Goals of Task 4</a:t>
            </a:r>
            <a:endParaRPr lang="pt-PT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21A61D1-3C25-4483-A7EE-78F3935685DF}"/>
              </a:ext>
            </a:extLst>
          </p:cNvPr>
          <p:cNvSpPr txBox="1"/>
          <p:nvPr/>
        </p:nvSpPr>
        <p:spPr>
          <a:xfrm>
            <a:off x="1785168" y="1894765"/>
            <a:ext cx="3388858" cy="1328023"/>
          </a:xfrm>
          <a:prstGeom prst="roundRect">
            <a:avLst/>
          </a:prstGeom>
          <a:solidFill>
            <a:srgbClr val="E1D5E7">
              <a:alpha val="57647"/>
            </a:srgbClr>
          </a:solidFill>
          <a:ln w="19050">
            <a:solidFill>
              <a:srgbClr val="9673A6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/>
              <a:t>Transform two different perspectives</a:t>
            </a:r>
            <a:r>
              <a:rPr lang="en-GB"/>
              <a:t> unto the template plane without </a:t>
            </a:r>
            <a:r>
              <a:rPr lang="en-GB" err="1"/>
              <a:t>aruco</a:t>
            </a:r>
            <a:r>
              <a:rPr lang="en-GB"/>
              <a:t> markers and </a:t>
            </a:r>
            <a:r>
              <a:rPr lang="en-GB" b="1"/>
              <a:t>blend them together</a:t>
            </a:r>
            <a:r>
              <a:rPr lang="en-GB"/>
              <a:t>.</a:t>
            </a:r>
            <a:endParaRPr lang="pt-PT"/>
          </a:p>
        </p:txBody>
      </p:sp>
      <p:cxnSp>
        <p:nvCxnSpPr>
          <p:cNvPr id="10" name="Conexão: Ângulo Reto 9">
            <a:extLst>
              <a:ext uri="{FF2B5EF4-FFF2-40B4-BE49-F238E27FC236}">
                <a16:creationId xmlns:a16="http://schemas.microsoft.com/office/drawing/2014/main" id="{8F23A3F3-AC80-41F7-A7BA-AB8C88C938E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80980" y="1829475"/>
            <a:ext cx="678511" cy="729865"/>
          </a:xfrm>
          <a:prstGeom prst="bentConnector2">
            <a:avLst/>
          </a:prstGeom>
          <a:ln w="38100">
            <a:solidFill>
              <a:srgbClr val="1A5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8C7809D-861E-4AF1-8CFB-931395AAE2D0}"/>
              </a:ext>
            </a:extLst>
          </p:cNvPr>
          <p:cNvSpPr txBox="1"/>
          <p:nvPr/>
        </p:nvSpPr>
        <p:spPr>
          <a:xfrm>
            <a:off x="1785168" y="3401491"/>
            <a:ext cx="3388858" cy="715089"/>
          </a:xfrm>
          <a:prstGeom prst="roundRect">
            <a:avLst/>
          </a:prstGeom>
          <a:solidFill>
            <a:srgbClr val="E1D5E7">
              <a:alpha val="57647"/>
            </a:srgbClr>
          </a:solidFill>
          <a:ln w="19050">
            <a:solidFill>
              <a:srgbClr val="9673A6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>
                <a:ea typeface="+mn-lt"/>
                <a:cs typeface="+mn-lt"/>
              </a:rPr>
              <a:t>Geometry precision should be assured.</a:t>
            </a:r>
          </a:p>
        </p:txBody>
      </p:sp>
      <p:cxnSp>
        <p:nvCxnSpPr>
          <p:cNvPr id="14" name="Conexão: Ângulo Reto 13">
            <a:extLst>
              <a:ext uri="{FF2B5EF4-FFF2-40B4-BE49-F238E27FC236}">
                <a16:creationId xmlns:a16="http://schemas.microsoft.com/office/drawing/2014/main" id="{1FC49E78-65FF-47B9-962D-2B27A39E08E6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7652" y="2622399"/>
            <a:ext cx="1545167" cy="729865"/>
          </a:xfrm>
          <a:prstGeom prst="bentConnector2">
            <a:avLst/>
          </a:prstGeom>
          <a:ln w="38100">
            <a:solidFill>
              <a:srgbClr val="1A5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9B9B9CF-2785-4324-A0CD-5AACBFB75E07}"/>
              </a:ext>
            </a:extLst>
          </p:cNvPr>
          <p:cNvSpPr txBox="1"/>
          <p:nvPr/>
        </p:nvSpPr>
        <p:spPr>
          <a:xfrm>
            <a:off x="1785168" y="4346081"/>
            <a:ext cx="3388858" cy="1328023"/>
          </a:xfrm>
          <a:prstGeom prst="roundRect">
            <a:avLst/>
          </a:prstGeom>
          <a:solidFill>
            <a:srgbClr val="E1D5E7">
              <a:alpha val="57647"/>
            </a:srgbClr>
          </a:solidFill>
          <a:ln w="19050">
            <a:solidFill>
              <a:srgbClr val="9673A6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>
                <a:cs typeface="Calibri"/>
              </a:rPr>
              <a:t>Other methods such as background subtraction or hand detectors can be used to produce a great output.</a:t>
            </a:r>
          </a:p>
        </p:txBody>
      </p:sp>
      <p:cxnSp>
        <p:nvCxnSpPr>
          <p:cNvPr id="18" name="Conexão: Ângulo Reto 17">
            <a:extLst>
              <a:ext uri="{FF2B5EF4-FFF2-40B4-BE49-F238E27FC236}">
                <a16:creationId xmlns:a16="http://schemas.microsoft.com/office/drawing/2014/main" id="{DBE6DEF5-91E3-478E-BC0F-400287C35461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7651" y="3718308"/>
            <a:ext cx="1545167" cy="729865"/>
          </a:xfrm>
          <a:prstGeom prst="bentConnector2">
            <a:avLst/>
          </a:prstGeom>
          <a:ln w="38100">
            <a:solidFill>
              <a:srgbClr val="1A5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D66861D-591D-4EA2-9D96-2CDD7AE14262}"/>
              </a:ext>
            </a:extLst>
          </p:cNvPr>
          <p:cNvSpPr txBox="1"/>
          <p:nvPr/>
        </p:nvSpPr>
        <p:spPr>
          <a:xfrm>
            <a:off x="5704113" y="1334745"/>
            <a:ext cx="2569029" cy="408623"/>
          </a:xfrm>
          <a:prstGeom prst="roundRect">
            <a:avLst/>
          </a:prstGeom>
          <a:solidFill>
            <a:srgbClr val="4ECDC4">
              <a:alpha val="58039"/>
            </a:srgbClr>
          </a:solidFill>
          <a:ln w="19050">
            <a:solidFill>
              <a:srgbClr val="1A535C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/>
              <a:t>Approach of Task 4</a:t>
            </a:r>
            <a:endParaRPr lang="pt-PT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1BE3FA0-6B42-4B5E-8F65-0F279F5BF091}"/>
              </a:ext>
            </a:extLst>
          </p:cNvPr>
          <p:cNvSpPr txBox="1"/>
          <p:nvPr/>
        </p:nvSpPr>
        <p:spPr>
          <a:xfrm>
            <a:off x="7119167" y="2035441"/>
            <a:ext cx="3388858" cy="1021556"/>
          </a:xfrm>
          <a:prstGeom prst="roundRect">
            <a:avLst/>
          </a:prstGeom>
          <a:solidFill>
            <a:srgbClr val="E1D5E7">
              <a:alpha val="57647"/>
            </a:srgbClr>
          </a:solidFill>
          <a:ln w="19050">
            <a:solidFill>
              <a:srgbClr val="9673A6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/>
              <a:t>Use </a:t>
            </a:r>
            <a:r>
              <a:rPr lang="en-GB" b="1"/>
              <a:t>Task 2</a:t>
            </a:r>
            <a:r>
              <a:rPr lang="en-GB"/>
              <a:t> processing pipeline to transform both perspectives onto the desired plane.</a:t>
            </a:r>
            <a:endParaRPr lang="pt-PT"/>
          </a:p>
        </p:txBody>
      </p:sp>
      <p:cxnSp>
        <p:nvCxnSpPr>
          <p:cNvPr id="21" name="Conexão: Ângulo Reto 20">
            <a:extLst>
              <a:ext uri="{FF2B5EF4-FFF2-40B4-BE49-F238E27FC236}">
                <a16:creationId xmlns:a16="http://schemas.microsoft.com/office/drawing/2014/main" id="{1CD5BA5E-C9BA-4A3A-999F-EBF59EDFF0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14979" y="1852920"/>
            <a:ext cx="678511" cy="729865"/>
          </a:xfrm>
          <a:prstGeom prst="bentConnector2">
            <a:avLst/>
          </a:prstGeom>
          <a:ln w="38100">
            <a:solidFill>
              <a:srgbClr val="1A5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8798841-1DFB-4465-8B3D-0B6439BF6C6A}"/>
              </a:ext>
            </a:extLst>
          </p:cNvPr>
          <p:cNvSpPr txBox="1"/>
          <p:nvPr/>
        </p:nvSpPr>
        <p:spPr>
          <a:xfrm>
            <a:off x="7119167" y="3260813"/>
            <a:ext cx="3388858" cy="1021556"/>
          </a:xfrm>
          <a:prstGeom prst="roundRect">
            <a:avLst/>
          </a:prstGeom>
          <a:solidFill>
            <a:srgbClr val="E1D5E7">
              <a:alpha val="57647"/>
            </a:srgbClr>
          </a:solidFill>
          <a:ln w="19050">
            <a:solidFill>
              <a:srgbClr val="9673A6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>
                <a:ea typeface="+mn-lt"/>
                <a:cs typeface="+mn-lt"/>
              </a:rPr>
              <a:t>Blend</a:t>
            </a:r>
            <a:r>
              <a:rPr lang="en-GB">
                <a:ea typeface="+mn-lt"/>
                <a:cs typeface="+mn-lt"/>
              </a:rPr>
              <a:t> together the resulting frames and </a:t>
            </a:r>
            <a:r>
              <a:rPr lang="en-GB" b="1" err="1">
                <a:ea typeface="+mn-lt"/>
                <a:cs typeface="+mn-lt"/>
              </a:rPr>
              <a:t>color</a:t>
            </a:r>
            <a:r>
              <a:rPr lang="en-GB" b="1">
                <a:ea typeface="+mn-lt"/>
                <a:cs typeface="+mn-lt"/>
              </a:rPr>
              <a:t> correct</a:t>
            </a:r>
            <a:r>
              <a:rPr lang="en-GB">
                <a:ea typeface="+mn-lt"/>
                <a:cs typeface="+mn-lt"/>
              </a:rPr>
              <a:t> the result in post-processing.</a:t>
            </a:r>
          </a:p>
        </p:txBody>
      </p:sp>
      <p:cxnSp>
        <p:nvCxnSpPr>
          <p:cNvPr id="23" name="Conexão: Ângulo Reto 22">
            <a:extLst>
              <a:ext uri="{FF2B5EF4-FFF2-40B4-BE49-F238E27FC236}">
                <a16:creationId xmlns:a16="http://schemas.microsoft.com/office/drawing/2014/main" id="{38308E32-6017-4D23-9777-9B4BE91DA1BF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81651" y="2645844"/>
            <a:ext cx="1545167" cy="729865"/>
          </a:xfrm>
          <a:prstGeom prst="bentConnector2">
            <a:avLst/>
          </a:prstGeom>
          <a:ln w="38100">
            <a:solidFill>
              <a:srgbClr val="1A5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E394004-DB37-4924-8171-BD17B54F6F5B}"/>
              </a:ext>
            </a:extLst>
          </p:cNvPr>
          <p:cNvSpPr txBox="1"/>
          <p:nvPr/>
        </p:nvSpPr>
        <p:spPr>
          <a:xfrm>
            <a:off x="7119167" y="4510203"/>
            <a:ext cx="3388858" cy="715089"/>
          </a:xfrm>
          <a:prstGeom prst="roundRect">
            <a:avLst/>
          </a:prstGeom>
          <a:solidFill>
            <a:srgbClr val="E1D5E7">
              <a:alpha val="57647"/>
            </a:srgbClr>
          </a:solidFill>
          <a:ln w="19050">
            <a:solidFill>
              <a:srgbClr val="9673A6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>
                <a:cs typeface="Calibri"/>
              </a:rPr>
              <a:t>Use a </a:t>
            </a:r>
            <a:r>
              <a:rPr lang="en-GB" b="1">
                <a:cs typeface="Calibri"/>
              </a:rPr>
              <a:t>Median Filter</a:t>
            </a:r>
            <a:r>
              <a:rPr lang="en-GB">
                <a:cs typeface="Calibri"/>
              </a:rPr>
              <a:t> as a means of background subtraction</a:t>
            </a:r>
          </a:p>
        </p:txBody>
      </p:sp>
      <p:cxnSp>
        <p:nvCxnSpPr>
          <p:cNvPr id="25" name="Conexão: Ângulo Reto 24">
            <a:extLst>
              <a:ext uri="{FF2B5EF4-FFF2-40B4-BE49-F238E27FC236}">
                <a16:creationId xmlns:a16="http://schemas.microsoft.com/office/drawing/2014/main" id="{A9375C57-4A70-4C37-A081-2C90194D5233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81650" y="3741753"/>
            <a:ext cx="1545167" cy="729865"/>
          </a:xfrm>
          <a:prstGeom prst="bentConnector2">
            <a:avLst/>
          </a:prstGeom>
          <a:ln w="38100">
            <a:solidFill>
              <a:srgbClr val="1A5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8BAB780-BC87-4247-9F05-5DC7A54F4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4E14B-EA93-418A-AC6A-1A9B043954A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503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48FD138-A639-4975-9A25-00EAE777A2C5}"/>
              </a:ext>
            </a:extLst>
          </p:cNvPr>
          <p:cNvSpPr/>
          <p:nvPr/>
        </p:nvSpPr>
        <p:spPr>
          <a:xfrm>
            <a:off x="0" y="0"/>
            <a:ext cx="12192000" cy="538480"/>
          </a:xfrm>
          <a:prstGeom prst="rect">
            <a:avLst/>
          </a:prstGeom>
          <a:solidFill>
            <a:srgbClr val="4ECDC4"/>
          </a:solidFill>
          <a:ln>
            <a:solidFill>
              <a:srgbClr val="4ECD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>
                <a:solidFill>
                  <a:schemeClr val="tx1"/>
                </a:solidFill>
              </a:rPr>
              <a:t>Approach | Task 4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E70EF1A-E122-4AB0-9CF3-7141D73597DA}"/>
              </a:ext>
            </a:extLst>
          </p:cNvPr>
          <p:cNvSpPr/>
          <p:nvPr/>
        </p:nvSpPr>
        <p:spPr>
          <a:xfrm>
            <a:off x="0" y="538480"/>
            <a:ext cx="12192000" cy="233680"/>
          </a:xfrm>
          <a:prstGeom prst="rect">
            <a:avLst/>
          </a:prstGeom>
          <a:solidFill>
            <a:srgbClr val="1A535C"/>
          </a:solidFill>
          <a:ln>
            <a:solidFill>
              <a:srgbClr val="1A5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40F2349-70BC-44B0-8A62-5D4D4F6899DA}"/>
              </a:ext>
            </a:extLst>
          </p:cNvPr>
          <p:cNvSpPr/>
          <p:nvPr/>
        </p:nvSpPr>
        <p:spPr>
          <a:xfrm>
            <a:off x="0" y="6451600"/>
            <a:ext cx="12192000" cy="396240"/>
          </a:xfrm>
          <a:prstGeom prst="rect">
            <a:avLst/>
          </a:prstGeom>
          <a:solidFill>
            <a:srgbClr val="1A535C"/>
          </a:solidFill>
          <a:ln>
            <a:solidFill>
              <a:srgbClr val="1A5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m 6">
            <a:extLst>
              <a:ext uri="{FF2B5EF4-FFF2-40B4-BE49-F238E27FC236}">
                <a16:creationId xmlns:a16="http://schemas.microsoft.com/office/drawing/2014/main" id="{C449E6B5-142F-484D-97F7-DBC507972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177" y="824533"/>
            <a:ext cx="8151565" cy="5574694"/>
          </a:xfrm>
          <a:prstGeom prst="rect">
            <a:avLst/>
          </a:prstGeom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B3E868C7-2773-4445-8147-6459C633E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4E14B-EA93-418A-AC6A-1A9B043954A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14507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21</Slides>
  <Notes>2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Marta Loureiro</dc:creator>
  <cp:revision>1</cp:revision>
  <dcterms:created xsi:type="dcterms:W3CDTF">2022-02-01T18:40:57Z</dcterms:created>
  <dcterms:modified xsi:type="dcterms:W3CDTF">2022-02-04T14:36:57Z</dcterms:modified>
</cp:coreProperties>
</file>